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6" r:id="rId6"/>
    <p:sldId id="261" r:id="rId7"/>
    <p:sldId id="262" r:id="rId8"/>
    <p:sldId id="265" r:id="rId9"/>
    <p:sldId id="263" r:id="rId10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A62A9C-B4D5-47D0-8CDA-7690DB2E4C48}" v="197" dt="2024-01-16T11:44:23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5666" autoAdjust="0"/>
  </p:normalViewPr>
  <p:slideViewPr>
    <p:cSldViewPr snapToGrid="0">
      <p:cViewPr varScale="1">
        <p:scale>
          <a:sx n="62" d="100"/>
          <a:sy n="62" d="100"/>
        </p:scale>
        <p:origin x="1488" y="7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a Stanarević" userId="6357428c-a74c-4ce8-adb2-75fd4254140d" providerId="ADAL" clId="{D9A62A9C-B4D5-47D0-8CDA-7690DB2E4C48}"/>
    <pc:docChg chg="undo redo custSel addSld delSld modSld">
      <pc:chgData name="Leonarda Stanarević" userId="6357428c-a74c-4ce8-adb2-75fd4254140d" providerId="ADAL" clId="{D9A62A9C-B4D5-47D0-8CDA-7690DB2E4C48}" dt="2024-01-16T11:44:23.703" v="5241"/>
      <pc:docMkLst>
        <pc:docMk/>
      </pc:docMkLst>
      <pc:sldChg chg="addSp delSp modSp mod modTransition setBg addAnim modAnim setClrOvrMap modNotesTx">
        <pc:chgData name="Leonarda Stanarević" userId="6357428c-a74c-4ce8-adb2-75fd4254140d" providerId="ADAL" clId="{D9A62A9C-B4D5-47D0-8CDA-7690DB2E4C48}" dt="2024-01-16T11:30:56.703" v="5186"/>
        <pc:sldMkLst>
          <pc:docMk/>
          <pc:sldMk cId="3599874489" sldId="256"/>
        </pc:sldMkLst>
        <pc:spChg chg="mod">
          <ac:chgData name="Leonarda Stanarević" userId="6357428c-a74c-4ce8-adb2-75fd4254140d" providerId="ADAL" clId="{D9A62A9C-B4D5-47D0-8CDA-7690DB2E4C48}" dt="2024-01-15T17:19:27.788" v="3519" actId="26606"/>
          <ac:spMkLst>
            <pc:docMk/>
            <pc:sldMk cId="3599874489" sldId="256"/>
            <ac:spMk id="2" creationId="{A23C69A5-AC2C-2F12-3E11-12B36848C5FE}"/>
          </ac:spMkLst>
        </pc:spChg>
        <pc:spChg chg="mod">
          <ac:chgData name="Leonarda Stanarević" userId="6357428c-a74c-4ce8-adb2-75fd4254140d" providerId="ADAL" clId="{D9A62A9C-B4D5-47D0-8CDA-7690DB2E4C48}" dt="2024-01-15T17:19:27.788" v="3519" actId="26606"/>
          <ac:spMkLst>
            <pc:docMk/>
            <pc:sldMk cId="3599874489" sldId="256"/>
            <ac:spMk id="3" creationId="{9E080E97-73A4-A327-792C-A560AAE59616}"/>
          </ac:spMkLst>
        </pc:spChg>
        <pc:spChg chg="mod">
          <ac:chgData name="Leonarda Stanarević" userId="6357428c-a74c-4ce8-adb2-75fd4254140d" providerId="ADAL" clId="{D9A62A9C-B4D5-47D0-8CDA-7690DB2E4C48}" dt="2024-01-15T17:19:27.788" v="3519" actId="26606"/>
          <ac:spMkLst>
            <pc:docMk/>
            <pc:sldMk cId="3599874489" sldId="256"/>
            <ac:spMk id="5" creationId="{917AF452-1B0D-0B01-161E-C51D83EA3CA5}"/>
          </ac:spMkLst>
        </pc:spChg>
        <pc:spChg chg="mod">
          <ac:chgData name="Leonarda Stanarević" userId="6357428c-a74c-4ce8-adb2-75fd4254140d" providerId="ADAL" clId="{D9A62A9C-B4D5-47D0-8CDA-7690DB2E4C48}" dt="2024-01-15T17:19:27.788" v="3519" actId="26606"/>
          <ac:spMkLst>
            <pc:docMk/>
            <pc:sldMk cId="3599874489" sldId="256"/>
            <ac:spMk id="6" creationId="{9A36FAB6-A7E3-AC53-D7FB-7A9399136A09}"/>
          </ac:spMkLst>
        </pc:spChg>
        <pc:spChg chg="add del">
          <ac:chgData name="Leonarda Stanarević" userId="6357428c-a74c-4ce8-adb2-75fd4254140d" providerId="ADAL" clId="{D9A62A9C-B4D5-47D0-8CDA-7690DB2E4C48}" dt="2024-01-15T17:19:27.788" v="3519" actId="26606"/>
          <ac:spMkLst>
            <pc:docMk/>
            <pc:sldMk cId="3599874489" sldId="256"/>
            <ac:spMk id="12" creationId="{71B2258F-86CA-4D4D-8270-BC05FCDEBFB3}"/>
          </ac:spMkLst>
        </pc:spChg>
        <pc:spChg chg="add">
          <ac:chgData name="Leonarda Stanarević" userId="6357428c-a74c-4ce8-adb2-75fd4254140d" providerId="ADAL" clId="{D9A62A9C-B4D5-47D0-8CDA-7690DB2E4C48}" dt="2024-01-15T17:19:27.788" v="3519" actId="26606"/>
          <ac:spMkLst>
            <pc:docMk/>
            <pc:sldMk cId="3599874489" sldId="256"/>
            <ac:spMk id="17" creationId="{6F5A5072-7B47-4D32-B52A-4EBBF590B8A5}"/>
          </ac:spMkLst>
        </pc:spChg>
        <pc:spChg chg="add">
          <ac:chgData name="Leonarda Stanarević" userId="6357428c-a74c-4ce8-adb2-75fd4254140d" providerId="ADAL" clId="{D9A62A9C-B4D5-47D0-8CDA-7690DB2E4C48}" dt="2024-01-15T17:19:27.788" v="3519" actId="26606"/>
          <ac:spMkLst>
            <pc:docMk/>
            <pc:sldMk cId="3599874489" sldId="256"/>
            <ac:spMk id="19" creationId="{9715DAF0-AE1B-46C9-8A6B-DB2AA05AB91D}"/>
          </ac:spMkLst>
        </pc:spChg>
        <pc:spChg chg="add">
          <ac:chgData name="Leonarda Stanarević" userId="6357428c-a74c-4ce8-adb2-75fd4254140d" providerId="ADAL" clId="{D9A62A9C-B4D5-47D0-8CDA-7690DB2E4C48}" dt="2024-01-15T17:19:27.788" v="3519" actId="26606"/>
          <ac:spMkLst>
            <pc:docMk/>
            <pc:sldMk cId="3599874489" sldId="256"/>
            <ac:spMk id="21" creationId="{6016219D-510E-4184-9090-6D5578A87BD1}"/>
          </ac:spMkLst>
        </pc:spChg>
        <pc:spChg chg="add">
          <ac:chgData name="Leonarda Stanarević" userId="6357428c-a74c-4ce8-adb2-75fd4254140d" providerId="ADAL" clId="{D9A62A9C-B4D5-47D0-8CDA-7690DB2E4C48}" dt="2024-01-15T17:19:27.788" v="3519" actId="26606"/>
          <ac:spMkLst>
            <pc:docMk/>
            <pc:sldMk cId="3599874489" sldId="256"/>
            <ac:spMk id="23" creationId="{AFF4A713-7B75-4B21-90D7-5AB19547C728}"/>
          </ac:spMkLst>
        </pc:spChg>
        <pc:spChg chg="add">
          <ac:chgData name="Leonarda Stanarević" userId="6357428c-a74c-4ce8-adb2-75fd4254140d" providerId="ADAL" clId="{D9A62A9C-B4D5-47D0-8CDA-7690DB2E4C48}" dt="2024-01-15T17:19:27.788" v="3519" actId="26606"/>
          <ac:spMkLst>
            <pc:docMk/>
            <pc:sldMk cId="3599874489" sldId="256"/>
            <ac:spMk id="25" creationId="{DC631C0B-6DA6-4E57-8231-CE32B3434A7E}"/>
          </ac:spMkLst>
        </pc:spChg>
        <pc:spChg chg="add">
          <ac:chgData name="Leonarda Stanarević" userId="6357428c-a74c-4ce8-adb2-75fd4254140d" providerId="ADAL" clId="{D9A62A9C-B4D5-47D0-8CDA-7690DB2E4C48}" dt="2024-01-15T17:19:27.788" v="3519" actId="26606"/>
          <ac:spMkLst>
            <pc:docMk/>
            <pc:sldMk cId="3599874489" sldId="256"/>
            <ac:spMk id="27" creationId="{C29501E6-A978-4A61-9689-9085AF97A53A}"/>
          </ac:spMkLst>
        </pc:spChg>
        <pc:picChg chg="del mod ord">
          <ac:chgData name="Leonarda Stanarević" userId="6357428c-a74c-4ce8-adb2-75fd4254140d" providerId="ADAL" clId="{D9A62A9C-B4D5-47D0-8CDA-7690DB2E4C48}" dt="2024-01-15T17:02:41.688" v="3151" actId="478"/>
          <ac:picMkLst>
            <pc:docMk/>
            <pc:sldMk cId="3599874489" sldId="256"/>
            <ac:picMk id="4" creationId="{37A8827C-2A72-2EFB-C97D-AD29C903D77A}"/>
          </ac:picMkLst>
        </pc:picChg>
        <pc:picChg chg="add del mod ord">
          <ac:chgData name="Leonarda Stanarević" userId="6357428c-a74c-4ce8-adb2-75fd4254140d" providerId="ADAL" clId="{D9A62A9C-B4D5-47D0-8CDA-7690DB2E4C48}" dt="2024-01-16T11:30:01.934" v="5184"/>
          <ac:picMkLst>
            <pc:docMk/>
            <pc:sldMk cId="3599874489" sldId="256"/>
            <ac:picMk id="7" creationId="{6BB68310-4411-5C83-4967-81CBA92A887C}"/>
          </ac:picMkLst>
        </pc:picChg>
        <pc:picChg chg="add del mod">
          <ac:chgData name="Leonarda Stanarević" userId="6357428c-a74c-4ce8-adb2-75fd4254140d" providerId="ADAL" clId="{D9A62A9C-B4D5-47D0-8CDA-7690DB2E4C48}" dt="2024-01-15T17:19:16.395" v="3518" actId="21"/>
          <ac:picMkLst>
            <pc:docMk/>
            <pc:sldMk cId="3599874489" sldId="256"/>
            <ac:picMk id="7" creationId="{A31289CF-A7FC-5832-9D56-BCF06D58B22E}"/>
          </ac:picMkLst>
        </pc:picChg>
        <pc:picChg chg="add del mod">
          <ac:chgData name="Leonarda Stanarević" userId="6357428c-a74c-4ce8-adb2-75fd4254140d" providerId="ADAL" clId="{D9A62A9C-B4D5-47D0-8CDA-7690DB2E4C48}" dt="2024-01-16T10:10:54.835" v="4616"/>
          <ac:picMkLst>
            <pc:docMk/>
            <pc:sldMk cId="3599874489" sldId="256"/>
            <ac:picMk id="8" creationId="{6170B8ED-A09A-CE0E-6A1A-5B713D5C5E31}"/>
          </ac:picMkLst>
        </pc:picChg>
        <pc:picChg chg="add del mod">
          <ac:chgData name="Leonarda Stanarević" userId="6357428c-a74c-4ce8-adb2-75fd4254140d" providerId="ADAL" clId="{D9A62A9C-B4D5-47D0-8CDA-7690DB2E4C48}" dt="2024-01-16T11:30:08.905" v="5185"/>
          <ac:picMkLst>
            <pc:docMk/>
            <pc:sldMk cId="3599874489" sldId="256"/>
            <ac:picMk id="8" creationId="{6EA3103A-D462-CDCF-98F1-044D7F55216E}"/>
          </ac:picMkLst>
        </pc:picChg>
        <pc:picChg chg="add del mod">
          <ac:chgData name="Leonarda Stanarević" userId="6357428c-a74c-4ce8-adb2-75fd4254140d" providerId="ADAL" clId="{D9A62A9C-B4D5-47D0-8CDA-7690DB2E4C48}" dt="2024-01-15T17:19:06.648" v="3515" actId="478"/>
          <ac:picMkLst>
            <pc:docMk/>
            <pc:sldMk cId="3599874489" sldId="256"/>
            <ac:picMk id="8" creationId="{A8985240-00CA-0164-9FA3-8A74757536C9}"/>
          </ac:picMkLst>
        </pc:picChg>
        <pc:picChg chg="add mod">
          <ac:chgData name="Leonarda Stanarević" userId="6357428c-a74c-4ce8-adb2-75fd4254140d" providerId="ADAL" clId="{D9A62A9C-B4D5-47D0-8CDA-7690DB2E4C48}" dt="2024-01-15T17:19:34.168" v="3522"/>
          <ac:picMkLst>
            <pc:docMk/>
            <pc:sldMk cId="3599874489" sldId="256"/>
            <ac:picMk id="9" creationId="{A31289CF-A7FC-5832-9D56-BCF06D58B22E}"/>
          </ac:picMkLst>
        </pc:picChg>
        <pc:picChg chg="add mod">
          <ac:chgData name="Leonarda Stanarević" userId="6357428c-a74c-4ce8-adb2-75fd4254140d" providerId="ADAL" clId="{D9A62A9C-B4D5-47D0-8CDA-7690DB2E4C48}" dt="2024-01-16T11:30:56.703" v="5186"/>
          <ac:picMkLst>
            <pc:docMk/>
            <pc:sldMk cId="3599874489" sldId="256"/>
            <ac:picMk id="12" creationId="{8C70058A-3C6B-3C0D-205D-3D4B45177EE2}"/>
          </ac:picMkLst>
        </pc:picChg>
        <pc:picChg chg="add del mod">
          <ac:chgData name="Leonarda Stanarević" userId="6357428c-a74c-4ce8-adb2-75fd4254140d" providerId="ADAL" clId="{D9A62A9C-B4D5-47D0-8CDA-7690DB2E4C48}" dt="2024-01-16T10:30:23.444" v="5133"/>
          <ac:picMkLst>
            <pc:docMk/>
            <pc:sldMk cId="3599874489" sldId="256"/>
            <ac:picMk id="20" creationId="{B9EB1033-E209-FE20-0ED4-FB7E3D09ED04}"/>
          </ac:picMkLst>
        </pc:picChg>
        <pc:picChg chg="add del mod">
          <ac:chgData name="Leonarda Stanarević" userId="6357428c-a74c-4ce8-adb2-75fd4254140d" providerId="ADAL" clId="{D9A62A9C-B4D5-47D0-8CDA-7690DB2E4C48}" dt="2024-01-16T10:31:00.332" v="5136"/>
          <ac:picMkLst>
            <pc:docMk/>
            <pc:sldMk cId="3599874489" sldId="256"/>
            <ac:picMk id="26" creationId="{A4EA0222-0368-4B32-5F74-BF0531FAE44D}"/>
          </ac:picMkLst>
        </pc:picChg>
        <pc:picChg chg="add del mod ord">
          <ac:chgData name="Leonarda Stanarević" userId="6357428c-a74c-4ce8-adb2-75fd4254140d" providerId="ADAL" clId="{D9A62A9C-B4D5-47D0-8CDA-7690DB2E4C48}" dt="2024-01-16T10:31:09.964" v="5137"/>
          <ac:picMkLst>
            <pc:docMk/>
            <pc:sldMk cId="3599874489" sldId="256"/>
            <ac:picMk id="30" creationId="{7F2F3C76-9687-8499-9153-43F4A442921F}"/>
          </ac:picMkLst>
        </pc:picChg>
        <pc:picChg chg="add del mod">
          <ac:chgData name="Leonarda Stanarević" userId="6357428c-a74c-4ce8-adb2-75fd4254140d" providerId="ADAL" clId="{D9A62A9C-B4D5-47D0-8CDA-7690DB2E4C48}" dt="2024-01-16T10:37:40.665" v="5139"/>
          <ac:picMkLst>
            <pc:docMk/>
            <pc:sldMk cId="3599874489" sldId="256"/>
            <ac:picMk id="31" creationId="{0F0C6484-AAF6-2726-2E9D-260801B8F9EE}"/>
          </ac:picMkLst>
        </pc:picChg>
        <pc:picChg chg="add del mod ord">
          <ac:chgData name="Leonarda Stanarević" userId="6357428c-a74c-4ce8-adb2-75fd4254140d" providerId="ADAL" clId="{D9A62A9C-B4D5-47D0-8CDA-7690DB2E4C48}" dt="2024-01-16T10:38:03.430" v="5140"/>
          <ac:picMkLst>
            <pc:docMk/>
            <pc:sldMk cId="3599874489" sldId="256"/>
            <ac:picMk id="34" creationId="{CDBFEB30-4F37-7237-2FA3-2ED30046404A}"/>
          </ac:picMkLst>
        </pc:picChg>
        <pc:picChg chg="add del mod">
          <ac:chgData name="Leonarda Stanarević" userId="6357428c-a74c-4ce8-adb2-75fd4254140d" providerId="ADAL" clId="{D9A62A9C-B4D5-47D0-8CDA-7690DB2E4C48}" dt="2024-01-16T11:29:40.269" v="5183"/>
          <ac:picMkLst>
            <pc:docMk/>
            <pc:sldMk cId="3599874489" sldId="256"/>
            <ac:picMk id="35" creationId="{E516993C-D504-DC6C-E7B7-0E97DA7022F5}"/>
          </ac:picMkLst>
        </pc:picChg>
      </pc:sldChg>
      <pc:sldChg chg="addSp delSp modSp mod modTransition setBg modAnim modNotesTx">
        <pc:chgData name="Leonarda Stanarević" userId="6357428c-a74c-4ce8-adb2-75fd4254140d" providerId="ADAL" clId="{D9A62A9C-B4D5-47D0-8CDA-7690DB2E4C48}" dt="2024-01-16T11:43:39.238" v="5238"/>
        <pc:sldMkLst>
          <pc:docMk/>
          <pc:sldMk cId="1451579427" sldId="257"/>
        </pc:sldMkLst>
        <pc:spChg chg="mod">
          <ac:chgData name="Leonarda Stanarević" userId="6357428c-a74c-4ce8-adb2-75fd4254140d" providerId="ADAL" clId="{D9A62A9C-B4D5-47D0-8CDA-7690DB2E4C48}" dt="2024-01-15T17:04:46.626" v="3164" actId="26606"/>
          <ac:spMkLst>
            <pc:docMk/>
            <pc:sldMk cId="1451579427" sldId="257"/>
            <ac:spMk id="2" creationId="{07542C08-674E-A0F6-729A-5EE51BA37E51}"/>
          </ac:spMkLst>
        </pc:spChg>
        <pc:spChg chg="mod">
          <ac:chgData name="Leonarda Stanarević" userId="6357428c-a74c-4ce8-adb2-75fd4254140d" providerId="ADAL" clId="{D9A62A9C-B4D5-47D0-8CDA-7690DB2E4C48}" dt="2024-01-16T09:57:53.511" v="4506" actId="20577"/>
          <ac:spMkLst>
            <pc:docMk/>
            <pc:sldMk cId="1451579427" sldId="257"/>
            <ac:spMk id="3" creationId="{A90A0D7D-0AD7-1A28-2F6B-57DC839F19A1}"/>
          </ac:spMkLst>
        </pc:spChg>
        <pc:spChg chg="mod">
          <ac:chgData name="Leonarda Stanarević" userId="6357428c-a74c-4ce8-adb2-75fd4254140d" providerId="ADAL" clId="{D9A62A9C-B4D5-47D0-8CDA-7690DB2E4C48}" dt="2024-01-15T17:04:46.626" v="3164" actId="26606"/>
          <ac:spMkLst>
            <pc:docMk/>
            <pc:sldMk cId="1451579427" sldId="257"/>
            <ac:spMk id="4" creationId="{2842E57C-82E5-57BA-ED30-50035FDA3CAE}"/>
          </ac:spMkLst>
        </pc:spChg>
        <pc:spChg chg="mod">
          <ac:chgData name="Leonarda Stanarević" userId="6357428c-a74c-4ce8-adb2-75fd4254140d" providerId="ADAL" clId="{D9A62A9C-B4D5-47D0-8CDA-7690DB2E4C48}" dt="2024-01-15T17:04:46.626" v="3164" actId="26606"/>
          <ac:spMkLst>
            <pc:docMk/>
            <pc:sldMk cId="1451579427" sldId="257"/>
            <ac:spMk id="5" creationId="{DD72E8B3-924E-7CFF-BF28-16371AA2704E}"/>
          </ac:spMkLst>
        </pc:spChg>
        <pc:spChg chg="add mod">
          <ac:chgData name="Leonarda Stanarević" userId="6357428c-a74c-4ce8-adb2-75fd4254140d" providerId="ADAL" clId="{D9A62A9C-B4D5-47D0-8CDA-7690DB2E4C48}" dt="2024-01-15T17:41:38.454" v="4184" actId="1035"/>
          <ac:spMkLst>
            <pc:docMk/>
            <pc:sldMk cId="1451579427" sldId="257"/>
            <ac:spMk id="7" creationId="{977F2B73-7010-E794-61E9-8711363B0AA3}"/>
          </ac:spMkLst>
        </pc:spChg>
        <pc:spChg chg="add">
          <ac:chgData name="Leonarda Stanarević" userId="6357428c-a74c-4ce8-adb2-75fd4254140d" providerId="ADAL" clId="{D9A62A9C-B4D5-47D0-8CDA-7690DB2E4C48}" dt="2024-01-15T17:04:46.626" v="3164" actId="26606"/>
          <ac:spMkLst>
            <pc:docMk/>
            <pc:sldMk cId="1451579427" sldId="257"/>
            <ac:spMk id="10" creationId="{09588DA8-065E-4F6F-8EFD-43104AB2E0CF}"/>
          </ac:spMkLst>
        </pc:spChg>
        <pc:spChg chg="add">
          <ac:chgData name="Leonarda Stanarević" userId="6357428c-a74c-4ce8-adb2-75fd4254140d" providerId="ADAL" clId="{D9A62A9C-B4D5-47D0-8CDA-7690DB2E4C48}" dt="2024-01-15T17:04:46.626" v="3164" actId="26606"/>
          <ac:spMkLst>
            <pc:docMk/>
            <pc:sldMk cId="1451579427" sldId="257"/>
            <ac:spMk id="12" creationId="{C4285719-470E-454C-AF62-8323075F1F5B}"/>
          </ac:spMkLst>
        </pc:spChg>
        <pc:spChg chg="add">
          <ac:chgData name="Leonarda Stanarević" userId="6357428c-a74c-4ce8-adb2-75fd4254140d" providerId="ADAL" clId="{D9A62A9C-B4D5-47D0-8CDA-7690DB2E4C48}" dt="2024-01-15T17:04:46.626" v="3164" actId="26606"/>
          <ac:spMkLst>
            <pc:docMk/>
            <pc:sldMk cId="1451579427" sldId="257"/>
            <ac:spMk id="14" creationId="{CD9FE4EF-C4D8-49A0-B2FF-81D8DB7D8A24}"/>
          </ac:spMkLst>
        </pc:spChg>
        <pc:spChg chg="add">
          <ac:chgData name="Leonarda Stanarević" userId="6357428c-a74c-4ce8-adb2-75fd4254140d" providerId="ADAL" clId="{D9A62A9C-B4D5-47D0-8CDA-7690DB2E4C48}" dt="2024-01-15T17:04:46.626" v="3164" actId="26606"/>
          <ac:spMkLst>
            <pc:docMk/>
            <pc:sldMk cId="1451579427" sldId="257"/>
            <ac:spMk id="16" creationId="{4300840D-0A0B-4512-BACA-B439D5B9C57C}"/>
          </ac:spMkLst>
        </pc:spChg>
        <pc:spChg chg="add">
          <ac:chgData name="Leonarda Stanarević" userId="6357428c-a74c-4ce8-adb2-75fd4254140d" providerId="ADAL" clId="{D9A62A9C-B4D5-47D0-8CDA-7690DB2E4C48}" dt="2024-01-15T17:04:46.626" v="3164" actId="26606"/>
          <ac:spMkLst>
            <pc:docMk/>
            <pc:sldMk cId="1451579427" sldId="257"/>
            <ac:spMk id="18" creationId="{D2B78728-A580-49A7-84F9-6EF6F583ADE0}"/>
          </ac:spMkLst>
        </pc:spChg>
        <pc:spChg chg="add">
          <ac:chgData name="Leonarda Stanarević" userId="6357428c-a74c-4ce8-adb2-75fd4254140d" providerId="ADAL" clId="{D9A62A9C-B4D5-47D0-8CDA-7690DB2E4C48}" dt="2024-01-15T17:04:46.626" v="3164" actId="26606"/>
          <ac:spMkLst>
            <pc:docMk/>
            <pc:sldMk cId="1451579427" sldId="257"/>
            <ac:spMk id="20" creationId="{38FAA1A1-D861-433F-88FA-1E9D6FD31D11}"/>
          </ac:spMkLst>
        </pc:spChg>
        <pc:spChg chg="add">
          <ac:chgData name="Leonarda Stanarević" userId="6357428c-a74c-4ce8-adb2-75fd4254140d" providerId="ADAL" clId="{D9A62A9C-B4D5-47D0-8CDA-7690DB2E4C48}" dt="2024-01-15T17:04:46.626" v="3164" actId="26606"/>
          <ac:spMkLst>
            <pc:docMk/>
            <pc:sldMk cId="1451579427" sldId="257"/>
            <ac:spMk id="22" creationId="{8D71EDA1-87BF-4D5D-AB79-F346FD19278A}"/>
          </ac:spMkLst>
        </pc:spChg>
        <pc:picChg chg="add mod">
          <ac:chgData name="Leonarda Stanarević" userId="6357428c-a74c-4ce8-adb2-75fd4254140d" providerId="ADAL" clId="{D9A62A9C-B4D5-47D0-8CDA-7690DB2E4C48}" dt="2024-01-15T17:19:52.635" v="3525"/>
          <ac:picMkLst>
            <pc:docMk/>
            <pc:sldMk cId="1451579427" sldId="257"/>
            <ac:picMk id="6" creationId="{4E384AC0-E89B-A78C-CD50-599B065CA6CA}"/>
          </ac:picMkLst>
        </pc:picChg>
        <pc:picChg chg="add del mod">
          <ac:chgData name="Leonarda Stanarević" userId="6357428c-a74c-4ce8-adb2-75fd4254140d" providerId="ADAL" clId="{D9A62A9C-B4D5-47D0-8CDA-7690DB2E4C48}" dt="2024-01-15T14:34:09.549" v="83" actId="478"/>
          <ac:picMkLst>
            <pc:docMk/>
            <pc:sldMk cId="1451579427" sldId="257"/>
            <ac:picMk id="6" creationId="{B2CD788A-ABAD-2328-98DB-E3FD49359629}"/>
          </ac:picMkLst>
        </pc:picChg>
        <pc:picChg chg="add del">
          <ac:chgData name="Leonarda Stanarević" userId="6357428c-a74c-4ce8-adb2-75fd4254140d" providerId="ADAL" clId="{D9A62A9C-B4D5-47D0-8CDA-7690DB2E4C48}" dt="2024-01-15T14:34:42.133" v="85" actId="478"/>
          <ac:picMkLst>
            <pc:docMk/>
            <pc:sldMk cId="1451579427" sldId="257"/>
            <ac:picMk id="7" creationId="{966D1EAD-AFC8-CEB9-B01D-FF739750815F}"/>
          </ac:picMkLst>
        </pc:picChg>
        <pc:picChg chg="add del mod modCrop">
          <ac:chgData name="Leonarda Stanarević" userId="6357428c-a74c-4ce8-adb2-75fd4254140d" providerId="ADAL" clId="{D9A62A9C-B4D5-47D0-8CDA-7690DB2E4C48}" dt="2024-01-15T17:04:19.080" v="3163" actId="21"/>
          <ac:picMkLst>
            <pc:docMk/>
            <pc:sldMk cId="1451579427" sldId="257"/>
            <ac:picMk id="8" creationId="{41FDD1B1-ABCC-5BC8-B914-906F770AB842}"/>
          </ac:picMkLst>
        </pc:picChg>
        <pc:picChg chg="add del mod ord">
          <ac:chgData name="Leonarda Stanarević" userId="6357428c-a74c-4ce8-adb2-75fd4254140d" providerId="ADAL" clId="{D9A62A9C-B4D5-47D0-8CDA-7690DB2E4C48}" dt="2024-01-16T11:30:01.934" v="5184"/>
          <ac:picMkLst>
            <pc:docMk/>
            <pc:sldMk cId="1451579427" sldId="257"/>
            <ac:picMk id="9" creationId="{78A1B519-8FAE-B7B3-9BBC-6CB6D38122CB}"/>
          </ac:picMkLst>
        </pc:picChg>
        <pc:picChg chg="add del mod">
          <ac:chgData name="Leonarda Stanarević" userId="6357428c-a74c-4ce8-adb2-75fd4254140d" providerId="ADAL" clId="{D9A62A9C-B4D5-47D0-8CDA-7690DB2E4C48}" dt="2024-01-16T10:10:54.835" v="4616"/>
          <ac:picMkLst>
            <pc:docMk/>
            <pc:sldMk cId="1451579427" sldId="257"/>
            <ac:picMk id="11" creationId="{A426D6EC-980C-9109-CBB5-144BB68FDE56}"/>
          </ac:picMkLst>
        </pc:picChg>
        <pc:picChg chg="add del mod">
          <ac:chgData name="Leonarda Stanarević" userId="6357428c-a74c-4ce8-adb2-75fd4254140d" providerId="ADAL" clId="{D9A62A9C-B4D5-47D0-8CDA-7690DB2E4C48}" dt="2024-01-16T11:30:08.905" v="5185"/>
          <ac:picMkLst>
            <pc:docMk/>
            <pc:sldMk cId="1451579427" sldId="257"/>
            <ac:picMk id="11" creationId="{F7DC2CE7-6B37-1979-AE12-D593AF72DFAA}"/>
          </ac:picMkLst>
        </pc:picChg>
        <pc:picChg chg="add del mod">
          <ac:chgData name="Leonarda Stanarević" userId="6357428c-a74c-4ce8-adb2-75fd4254140d" providerId="ADAL" clId="{D9A62A9C-B4D5-47D0-8CDA-7690DB2E4C48}" dt="2024-01-16T11:31:00.660" v="5188"/>
          <ac:picMkLst>
            <pc:docMk/>
            <pc:sldMk cId="1451579427" sldId="257"/>
            <ac:picMk id="17" creationId="{11E0882B-A1EB-925D-8073-AB7F9087FCD2}"/>
          </ac:picMkLst>
        </pc:picChg>
        <pc:picChg chg="add del mod ord">
          <ac:chgData name="Leonarda Stanarević" userId="6357428c-a74c-4ce8-adb2-75fd4254140d" providerId="ADAL" clId="{D9A62A9C-B4D5-47D0-8CDA-7690DB2E4C48}" dt="2024-01-16T11:31:28.758" v="5189"/>
          <ac:picMkLst>
            <pc:docMk/>
            <pc:sldMk cId="1451579427" sldId="257"/>
            <ac:picMk id="23" creationId="{DB16BCF1-F9EF-5413-E3C0-ABEF73F20329}"/>
          </ac:picMkLst>
        </pc:picChg>
        <pc:picChg chg="add del mod">
          <ac:chgData name="Leonarda Stanarević" userId="6357428c-a74c-4ce8-adb2-75fd4254140d" providerId="ADAL" clId="{D9A62A9C-B4D5-47D0-8CDA-7690DB2E4C48}" dt="2024-01-16T11:42:47.109" v="5234"/>
          <ac:picMkLst>
            <pc:docMk/>
            <pc:sldMk cId="1451579427" sldId="257"/>
            <ac:picMk id="24" creationId="{1431C602-63A7-3B0D-319E-9F28EFCA85DA}"/>
          </ac:picMkLst>
        </pc:picChg>
        <pc:picChg chg="add del mod">
          <ac:chgData name="Leonarda Stanarević" userId="6357428c-a74c-4ce8-adb2-75fd4254140d" providerId="ADAL" clId="{D9A62A9C-B4D5-47D0-8CDA-7690DB2E4C48}" dt="2024-01-16T10:38:07.563" v="5142"/>
          <ac:picMkLst>
            <pc:docMk/>
            <pc:sldMk cId="1451579427" sldId="257"/>
            <ac:picMk id="27" creationId="{226F21A6-8641-CB4C-52A1-8F2550675E38}"/>
          </ac:picMkLst>
        </pc:picChg>
        <pc:picChg chg="add del mod ord">
          <ac:chgData name="Leonarda Stanarević" userId="6357428c-a74c-4ce8-adb2-75fd4254140d" providerId="ADAL" clId="{D9A62A9C-B4D5-47D0-8CDA-7690DB2E4C48}" dt="2024-01-16T10:38:33.179" v="5143"/>
          <ac:picMkLst>
            <pc:docMk/>
            <pc:sldMk cId="1451579427" sldId="257"/>
            <ac:picMk id="30" creationId="{016D26CE-6724-6395-DCE2-33FE9176A1C3}"/>
          </ac:picMkLst>
        </pc:picChg>
        <pc:picChg chg="add del mod ord">
          <ac:chgData name="Leonarda Stanarević" userId="6357428c-a74c-4ce8-adb2-75fd4254140d" providerId="ADAL" clId="{D9A62A9C-B4D5-47D0-8CDA-7690DB2E4C48}" dt="2024-01-16T11:43:10.914" v="5235"/>
          <ac:picMkLst>
            <pc:docMk/>
            <pc:sldMk cId="1451579427" sldId="257"/>
            <ac:picMk id="30" creationId="{63DB96D8-9F2E-A0EE-2942-BA600A13D168}"/>
          </ac:picMkLst>
        </pc:picChg>
        <pc:picChg chg="add del mod">
          <ac:chgData name="Leonarda Stanarević" userId="6357428c-a74c-4ce8-adb2-75fd4254140d" providerId="ADAL" clId="{D9A62A9C-B4D5-47D0-8CDA-7690DB2E4C48}" dt="2024-01-16T11:43:13.399" v="5237"/>
          <ac:picMkLst>
            <pc:docMk/>
            <pc:sldMk cId="1451579427" sldId="257"/>
            <ac:picMk id="31" creationId="{1970E552-DD0F-55D9-F1EB-4F7AAFA6AE61}"/>
          </ac:picMkLst>
        </pc:picChg>
        <pc:picChg chg="add del mod">
          <ac:chgData name="Leonarda Stanarević" userId="6357428c-a74c-4ce8-adb2-75fd4254140d" providerId="ADAL" clId="{D9A62A9C-B4D5-47D0-8CDA-7690DB2E4C48}" dt="2024-01-16T10:38:40.163" v="5145"/>
          <ac:picMkLst>
            <pc:docMk/>
            <pc:sldMk cId="1451579427" sldId="257"/>
            <ac:picMk id="31" creationId="{A8EEA4C3-AF03-5377-7A1C-519E48C8C257}"/>
          </ac:picMkLst>
        </pc:picChg>
        <pc:picChg chg="add del mod ord">
          <ac:chgData name="Leonarda Stanarević" userId="6357428c-a74c-4ce8-adb2-75fd4254140d" providerId="ADAL" clId="{D9A62A9C-B4D5-47D0-8CDA-7690DB2E4C48}" dt="2024-01-16T11:43:39.238" v="5238"/>
          <ac:picMkLst>
            <pc:docMk/>
            <pc:sldMk cId="1451579427" sldId="257"/>
            <ac:picMk id="34" creationId="{818F16CE-78C5-1254-044B-E9500A2B941E}"/>
          </ac:picMkLst>
        </pc:picChg>
        <pc:picChg chg="add del mod ord">
          <ac:chgData name="Leonarda Stanarević" userId="6357428c-a74c-4ce8-adb2-75fd4254140d" providerId="ADAL" clId="{D9A62A9C-B4D5-47D0-8CDA-7690DB2E4C48}" dt="2024-01-16T10:39:01.432" v="5146"/>
          <ac:picMkLst>
            <pc:docMk/>
            <pc:sldMk cId="1451579427" sldId="257"/>
            <ac:picMk id="34" creationId="{98803221-EE99-FF36-FCC3-55D00B84C5B2}"/>
          </ac:picMkLst>
        </pc:picChg>
        <pc:picChg chg="add del mod">
          <ac:chgData name="Leonarda Stanarević" userId="6357428c-a74c-4ce8-adb2-75fd4254140d" providerId="ADAL" clId="{D9A62A9C-B4D5-47D0-8CDA-7690DB2E4C48}" dt="2024-01-16T11:29:40.269" v="5183"/>
          <ac:picMkLst>
            <pc:docMk/>
            <pc:sldMk cId="1451579427" sldId="257"/>
            <ac:picMk id="35" creationId="{7853BF4C-E2B5-AAED-186D-770E61F7A5E8}"/>
          </ac:picMkLst>
        </pc:picChg>
        <pc:picChg chg="add mod">
          <ac:chgData name="Leonarda Stanarević" userId="6357428c-a74c-4ce8-adb2-75fd4254140d" providerId="ADAL" clId="{D9A62A9C-B4D5-47D0-8CDA-7690DB2E4C48}" dt="2024-01-16T11:43:39.238" v="5238"/>
          <ac:picMkLst>
            <pc:docMk/>
            <pc:sldMk cId="1451579427" sldId="257"/>
            <ac:picMk id="36" creationId="{F7C5C421-9F72-9CED-19DF-639811B93CEA}"/>
          </ac:picMkLst>
        </pc:picChg>
        <pc:picChg chg="add mod">
          <ac:chgData name="Leonarda Stanarević" userId="6357428c-a74c-4ce8-adb2-75fd4254140d" providerId="ADAL" clId="{D9A62A9C-B4D5-47D0-8CDA-7690DB2E4C48}" dt="2024-01-15T17:41:34.821" v="4179" actId="1035"/>
          <ac:picMkLst>
            <pc:docMk/>
            <pc:sldMk cId="1451579427" sldId="257"/>
            <ac:picMk id="1026" creationId="{38BDC41A-26CB-E0B1-745D-F3064EA011E0}"/>
          </ac:picMkLst>
        </pc:picChg>
      </pc:sldChg>
      <pc:sldChg chg="addSp modSp del mod modShow modNotesTx">
        <pc:chgData name="Leonarda Stanarević" userId="6357428c-a74c-4ce8-adb2-75fd4254140d" providerId="ADAL" clId="{D9A62A9C-B4D5-47D0-8CDA-7690DB2E4C48}" dt="2024-01-15T16:06:43.274" v="2211" actId="2696"/>
        <pc:sldMkLst>
          <pc:docMk/>
          <pc:sldMk cId="1723910716" sldId="258"/>
        </pc:sldMkLst>
        <pc:picChg chg="add mod">
          <ac:chgData name="Leonarda Stanarević" userId="6357428c-a74c-4ce8-adb2-75fd4254140d" providerId="ADAL" clId="{D9A62A9C-B4D5-47D0-8CDA-7690DB2E4C48}" dt="2024-01-15T14:35:09.974" v="88"/>
          <ac:picMkLst>
            <pc:docMk/>
            <pc:sldMk cId="1723910716" sldId="258"/>
            <ac:picMk id="6" creationId="{49CB7889-B16C-0C6C-56FC-8677E22B85C2}"/>
          </ac:picMkLst>
        </pc:picChg>
      </pc:sldChg>
      <pc:sldChg chg="addSp delSp modSp mod modTransition setBg modAnim modNotesTx">
        <pc:chgData name="Leonarda Stanarević" userId="6357428c-a74c-4ce8-adb2-75fd4254140d" providerId="ADAL" clId="{D9A62A9C-B4D5-47D0-8CDA-7690DB2E4C48}" dt="2024-01-16T11:44:23.703" v="5241"/>
        <pc:sldMkLst>
          <pc:docMk/>
          <pc:sldMk cId="4226030898" sldId="259"/>
        </pc:sldMkLst>
        <pc:spChg chg="mod">
          <ac:chgData name="Leonarda Stanarević" userId="6357428c-a74c-4ce8-adb2-75fd4254140d" providerId="ADAL" clId="{D9A62A9C-B4D5-47D0-8CDA-7690DB2E4C48}" dt="2024-01-15T17:06:03.953" v="3171" actId="26606"/>
          <ac:spMkLst>
            <pc:docMk/>
            <pc:sldMk cId="4226030898" sldId="259"/>
            <ac:spMk id="2" creationId="{7DA4C262-01AA-5AF2-5D0D-612B1405BDFD}"/>
          </ac:spMkLst>
        </pc:spChg>
        <pc:spChg chg="mod">
          <ac:chgData name="Leonarda Stanarević" userId="6357428c-a74c-4ce8-adb2-75fd4254140d" providerId="ADAL" clId="{D9A62A9C-B4D5-47D0-8CDA-7690DB2E4C48}" dt="2024-01-16T09:59:01.725" v="4518" actId="20577"/>
          <ac:spMkLst>
            <pc:docMk/>
            <pc:sldMk cId="4226030898" sldId="259"/>
            <ac:spMk id="3" creationId="{BFE812B1-C806-CAE0-64C8-977DF9ABC946}"/>
          </ac:spMkLst>
        </pc:spChg>
        <pc:spChg chg="mod">
          <ac:chgData name="Leonarda Stanarević" userId="6357428c-a74c-4ce8-adb2-75fd4254140d" providerId="ADAL" clId="{D9A62A9C-B4D5-47D0-8CDA-7690DB2E4C48}" dt="2024-01-15T17:06:03.953" v="3171" actId="26606"/>
          <ac:spMkLst>
            <pc:docMk/>
            <pc:sldMk cId="4226030898" sldId="259"/>
            <ac:spMk id="4" creationId="{CCCE780C-8455-3F93-96DF-C3ECEF6CDE45}"/>
          </ac:spMkLst>
        </pc:spChg>
        <pc:spChg chg="mod">
          <ac:chgData name="Leonarda Stanarević" userId="6357428c-a74c-4ce8-adb2-75fd4254140d" providerId="ADAL" clId="{D9A62A9C-B4D5-47D0-8CDA-7690DB2E4C48}" dt="2024-01-15T17:06:03.953" v="3171" actId="26606"/>
          <ac:spMkLst>
            <pc:docMk/>
            <pc:sldMk cId="4226030898" sldId="259"/>
            <ac:spMk id="5" creationId="{E2D241A3-2B46-D3AF-004D-34F4FD0E5846}"/>
          </ac:spMkLst>
        </pc:spChg>
        <pc:spChg chg="add mod">
          <ac:chgData name="Leonarda Stanarević" userId="6357428c-a74c-4ce8-adb2-75fd4254140d" providerId="ADAL" clId="{D9A62A9C-B4D5-47D0-8CDA-7690DB2E4C48}" dt="2024-01-15T17:32:28.993" v="3869" actId="1038"/>
          <ac:spMkLst>
            <pc:docMk/>
            <pc:sldMk cId="4226030898" sldId="259"/>
            <ac:spMk id="13" creationId="{FC72FE8C-7C26-E481-4A72-C450DB66D87C}"/>
          </ac:spMkLst>
        </pc:spChg>
        <pc:spChg chg="add">
          <ac:chgData name="Leonarda Stanarević" userId="6357428c-a74c-4ce8-adb2-75fd4254140d" providerId="ADAL" clId="{D9A62A9C-B4D5-47D0-8CDA-7690DB2E4C48}" dt="2024-01-15T17:06:03.953" v="3171" actId="26606"/>
          <ac:spMkLst>
            <pc:docMk/>
            <pc:sldMk cId="4226030898" sldId="259"/>
            <ac:spMk id="19" creationId="{B712E947-0734-45F9-9C4F-41114EC3A33E}"/>
          </ac:spMkLst>
        </pc:spChg>
        <pc:spChg chg="add">
          <ac:chgData name="Leonarda Stanarević" userId="6357428c-a74c-4ce8-adb2-75fd4254140d" providerId="ADAL" clId="{D9A62A9C-B4D5-47D0-8CDA-7690DB2E4C48}" dt="2024-01-15T17:06:03.953" v="3171" actId="26606"/>
          <ac:spMkLst>
            <pc:docMk/>
            <pc:sldMk cId="4226030898" sldId="259"/>
            <ac:spMk id="21" creationId="{4C6B5652-C661-4C58-B937-F0F490F7FCB2}"/>
          </ac:spMkLst>
        </pc:spChg>
        <pc:spChg chg="add">
          <ac:chgData name="Leonarda Stanarević" userId="6357428c-a74c-4ce8-adb2-75fd4254140d" providerId="ADAL" clId="{D9A62A9C-B4D5-47D0-8CDA-7690DB2E4C48}" dt="2024-01-15T17:06:03.953" v="3171" actId="26606"/>
          <ac:spMkLst>
            <pc:docMk/>
            <pc:sldMk cId="4226030898" sldId="259"/>
            <ac:spMk id="23" creationId="{0B936867-6407-43FB-9DE6-1B0879D0CB31}"/>
          </ac:spMkLst>
        </pc:spChg>
        <pc:spChg chg="add">
          <ac:chgData name="Leonarda Stanarević" userId="6357428c-a74c-4ce8-adb2-75fd4254140d" providerId="ADAL" clId="{D9A62A9C-B4D5-47D0-8CDA-7690DB2E4C48}" dt="2024-01-15T17:06:03.953" v="3171" actId="26606"/>
          <ac:spMkLst>
            <pc:docMk/>
            <pc:sldMk cId="4226030898" sldId="259"/>
            <ac:spMk id="25" creationId="{ACD0B258-678B-4A8C-894F-848AF24A1922}"/>
          </ac:spMkLst>
        </pc:spChg>
        <pc:spChg chg="add">
          <ac:chgData name="Leonarda Stanarević" userId="6357428c-a74c-4ce8-adb2-75fd4254140d" providerId="ADAL" clId="{D9A62A9C-B4D5-47D0-8CDA-7690DB2E4C48}" dt="2024-01-15T17:06:03.953" v="3171" actId="26606"/>
          <ac:spMkLst>
            <pc:docMk/>
            <pc:sldMk cId="4226030898" sldId="259"/>
            <ac:spMk id="27" creationId="{C8D58395-74AF-401A-AF2F-76B6FCF71DFE}"/>
          </ac:spMkLst>
        </pc:spChg>
        <pc:spChg chg="add">
          <ac:chgData name="Leonarda Stanarević" userId="6357428c-a74c-4ce8-adb2-75fd4254140d" providerId="ADAL" clId="{D9A62A9C-B4D5-47D0-8CDA-7690DB2E4C48}" dt="2024-01-15T17:06:03.953" v="3171" actId="26606"/>
          <ac:spMkLst>
            <pc:docMk/>
            <pc:sldMk cId="4226030898" sldId="259"/>
            <ac:spMk id="29" creationId="{2F003F3F-F118-41D2-AA3F-74DB0D1970BB}"/>
          </ac:spMkLst>
        </pc:spChg>
        <pc:grpChg chg="add mod">
          <ac:chgData name="Leonarda Stanarević" userId="6357428c-a74c-4ce8-adb2-75fd4254140d" providerId="ADAL" clId="{D9A62A9C-B4D5-47D0-8CDA-7690DB2E4C48}" dt="2024-01-15T17:32:28.993" v="3869" actId="1038"/>
          <ac:grpSpMkLst>
            <pc:docMk/>
            <pc:sldMk cId="4226030898" sldId="259"/>
            <ac:grpSpMk id="7" creationId="{CFB518D4-7458-0A30-D90A-635175082558}"/>
          </ac:grpSpMkLst>
        </pc:grpChg>
        <pc:picChg chg="add del mod">
          <ac:chgData name="Leonarda Stanarević" userId="6357428c-a74c-4ce8-adb2-75fd4254140d" providerId="ADAL" clId="{D9A62A9C-B4D5-47D0-8CDA-7690DB2E4C48}" dt="2024-01-15T17:05:19.738" v="3166" actId="478"/>
          <ac:picMkLst>
            <pc:docMk/>
            <pc:sldMk cId="4226030898" sldId="259"/>
            <ac:picMk id="6" creationId="{145E701F-6958-3366-F48A-30FA61729592}"/>
          </ac:picMkLst>
        </pc:picChg>
        <pc:picChg chg="add del mod ord">
          <ac:chgData name="Leonarda Stanarević" userId="6357428c-a74c-4ce8-adb2-75fd4254140d" providerId="ADAL" clId="{D9A62A9C-B4D5-47D0-8CDA-7690DB2E4C48}" dt="2024-01-16T11:30:01.934" v="5184"/>
          <ac:picMkLst>
            <pc:docMk/>
            <pc:sldMk cId="4226030898" sldId="259"/>
            <ac:picMk id="6" creationId="{CA6BBF60-5B09-05D3-4F22-5DFEF434400A}"/>
          </ac:picMkLst>
        </pc:picChg>
        <pc:picChg chg="add mod">
          <ac:chgData name="Leonarda Stanarević" userId="6357428c-a74c-4ce8-adb2-75fd4254140d" providerId="ADAL" clId="{D9A62A9C-B4D5-47D0-8CDA-7690DB2E4C48}" dt="2024-01-15T17:05:10.447" v="3165" actId="164"/>
          <ac:picMkLst>
            <pc:docMk/>
            <pc:sldMk cId="4226030898" sldId="259"/>
            <ac:picMk id="8" creationId="{E72076D5-E2A7-518D-7C7E-8A85C35437CC}"/>
          </ac:picMkLst>
        </pc:picChg>
        <pc:picChg chg="add del mod">
          <ac:chgData name="Leonarda Stanarević" userId="6357428c-a74c-4ce8-adb2-75fd4254140d" providerId="ADAL" clId="{D9A62A9C-B4D5-47D0-8CDA-7690DB2E4C48}" dt="2024-01-16T10:10:54.835" v="4616"/>
          <ac:picMkLst>
            <pc:docMk/>
            <pc:sldMk cId="4226030898" sldId="259"/>
            <ac:picMk id="9" creationId="{7CBFCABA-233A-A26F-D041-1C4F72E947D3}"/>
          </ac:picMkLst>
        </pc:picChg>
        <pc:picChg chg="add del mod">
          <ac:chgData name="Leonarda Stanarević" userId="6357428c-a74c-4ce8-adb2-75fd4254140d" providerId="ADAL" clId="{D9A62A9C-B4D5-47D0-8CDA-7690DB2E4C48}" dt="2024-01-16T11:30:08.905" v="5185"/>
          <ac:picMkLst>
            <pc:docMk/>
            <pc:sldMk cId="4226030898" sldId="259"/>
            <ac:picMk id="9" creationId="{DAD5867C-85DA-CB03-D26E-43E96584352B}"/>
          </ac:picMkLst>
        </pc:picChg>
        <pc:picChg chg="add del mod ord">
          <ac:chgData name="Leonarda Stanarević" userId="6357428c-a74c-4ce8-adb2-75fd4254140d" providerId="ADAL" clId="{D9A62A9C-B4D5-47D0-8CDA-7690DB2E4C48}" dt="2024-01-15T17:11:51.293" v="3182" actId="478"/>
          <ac:picMkLst>
            <pc:docMk/>
            <pc:sldMk cId="4226030898" sldId="259"/>
            <ac:picMk id="9" creationId="{EB4D2939-D35E-48C0-AAAD-FB352226E96E}"/>
          </ac:picMkLst>
        </pc:picChg>
        <pc:picChg chg="add mod">
          <ac:chgData name="Leonarda Stanarević" userId="6357428c-a74c-4ce8-adb2-75fd4254140d" providerId="ADAL" clId="{D9A62A9C-B4D5-47D0-8CDA-7690DB2E4C48}" dt="2024-01-15T17:05:10.447" v="3165" actId="164"/>
          <ac:picMkLst>
            <pc:docMk/>
            <pc:sldMk cId="4226030898" sldId="259"/>
            <ac:picMk id="10" creationId="{69087DA0-6765-4FCD-50F2-2DA4D6B201ED}"/>
          </ac:picMkLst>
        </pc:picChg>
        <pc:picChg chg="add mod">
          <ac:chgData name="Leonarda Stanarević" userId="6357428c-a74c-4ce8-adb2-75fd4254140d" providerId="ADAL" clId="{D9A62A9C-B4D5-47D0-8CDA-7690DB2E4C48}" dt="2024-01-15T17:11:51.962" v="3183"/>
          <ac:picMkLst>
            <pc:docMk/>
            <pc:sldMk cId="4226030898" sldId="259"/>
            <ac:picMk id="11" creationId="{5B42D39F-4F44-E5F6-DE97-3ABD6D6A7990}"/>
          </ac:picMkLst>
        </pc:picChg>
        <pc:picChg chg="add mod">
          <ac:chgData name="Leonarda Stanarević" userId="6357428c-a74c-4ce8-adb2-75fd4254140d" providerId="ADAL" clId="{D9A62A9C-B4D5-47D0-8CDA-7690DB2E4C48}" dt="2024-01-15T17:05:10.447" v="3165" actId="164"/>
          <ac:picMkLst>
            <pc:docMk/>
            <pc:sldMk cId="4226030898" sldId="259"/>
            <ac:picMk id="12" creationId="{F38F0825-C2BC-4819-922D-7CA19ABC9AE4}"/>
          </ac:picMkLst>
        </pc:picChg>
        <pc:picChg chg="add mod">
          <ac:chgData name="Leonarda Stanarević" userId="6357428c-a74c-4ce8-adb2-75fd4254140d" providerId="ADAL" clId="{D9A62A9C-B4D5-47D0-8CDA-7690DB2E4C48}" dt="2024-01-15T17:05:10.447" v="3165" actId="164"/>
          <ac:picMkLst>
            <pc:docMk/>
            <pc:sldMk cId="4226030898" sldId="259"/>
            <ac:picMk id="14" creationId="{524E81E2-32E7-F655-F2AA-6A0314AB0A60}"/>
          </ac:picMkLst>
        </pc:picChg>
        <pc:picChg chg="add del mod">
          <ac:chgData name="Leonarda Stanarević" userId="6357428c-a74c-4ce8-adb2-75fd4254140d" providerId="ADAL" clId="{D9A62A9C-B4D5-47D0-8CDA-7690DB2E4C48}" dt="2024-01-16T11:43:47.564" v="5240"/>
          <ac:picMkLst>
            <pc:docMk/>
            <pc:sldMk cId="4226030898" sldId="259"/>
            <ac:picMk id="20" creationId="{9D910BA9-768D-3DBC-4337-3A1593B1FF43}"/>
          </ac:picMkLst>
        </pc:picChg>
        <pc:picChg chg="add del mod">
          <ac:chgData name="Leonarda Stanarević" userId="6357428c-a74c-4ce8-adb2-75fd4254140d" providerId="ADAL" clId="{D9A62A9C-B4D5-47D0-8CDA-7690DB2E4C48}" dt="2024-01-16T10:39:46.100" v="5149"/>
          <ac:picMkLst>
            <pc:docMk/>
            <pc:sldMk cId="4226030898" sldId="259"/>
            <ac:picMk id="24" creationId="{AB9426EC-7B8F-07B7-1C2D-4BCC5A0466F2}"/>
          </ac:picMkLst>
        </pc:picChg>
        <pc:picChg chg="add del mod ord">
          <ac:chgData name="Leonarda Stanarević" userId="6357428c-a74c-4ce8-adb2-75fd4254140d" providerId="ADAL" clId="{D9A62A9C-B4D5-47D0-8CDA-7690DB2E4C48}" dt="2024-01-16T11:44:23.703" v="5241"/>
          <ac:picMkLst>
            <pc:docMk/>
            <pc:sldMk cId="4226030898" sldId="259"/>
            <ac:picMk id="28" creationId="{A0548507-80B8-2D04-F042-E58E5B8ACD8E}"/>
          </ac:picMkLst>
        </pc:picChg>
        <pc:picChg chg="add del mod ord">
          <ac:chgData name="Leonarda Stanarević" userId="6357428c-a74c-4ce8-adb2-75fd4254140d" providerId="ADAL" clId="{D9A62A9C-B4D5-47D0-8CDA-7690DB2E4C48}" dt="2024-01-16T10:39:55.838" v="5150"/>
          <ac:picMkLst>
            <pc:docMk/>
            <pc:sldMk cId="4226030898" sldId="259"/>
            <ac:picMk id="30" creationId="{6A9F99D1-DDCB-31E3-E5CD-7139E7499AA7}"/>
          </ac:picMkLst>
        </pc:picChg>
        <pc:picChg chg="add mod">
          <ac:chgData name="Leonarda Stanarević" userId="6357428c-a74c-4ce8-adb2-75fd4254140d" providerId="ADAL" clId="{D9A62A9C-B4D5-47D0-8CDA-7690DB2E4C48}" dt="2024-01-16T11:44:23.703" v="5241"/>
          <ac:picMkLst>
            <pc:docMk/>
            <pc:sldMk cId="4226030898" sldId="259"/>
            <ac:picMk id="30" creationId="{DE7F9FEE-1E0A-9F3F-D485-9D9B7253C66D}"/>
          </ac:picMkLst>
        </pc:picChg>
        <pc:picChg chg="add del mod">
          <ac:chgData name="Leonarda Stanarević" userId="6357428c-a74c-4ce8-adb2-75fd4254140d" providerId="ADAL" clId="{D9A62A9C-B4D5-47D0-8CDA-7690DB2E4C48}" dt="2024-01-16T10:39:59.414" v="5152"/>
          <ac:picMkLst>
            <pc:docMk/>
            <pc:sldMk cId="4226030898" sldId="259"/>
            <ac:picMk id="31" creationId="{66089E29-D172-B0DD-5F99-6324B55731D2}"/>
          </ac:picMkLst>
        </pc:picChg>
        <pc:picChg chg="add del mod ord">
          <ac:chgData name="Leonarda Stanarević" userId="6357428c-a74c-4ce8-adb2-75fd4254140d" providerId="ADAL" clId="{D9A62A9C-B4D5-47D0-8CDA-7690DB2E4C48}" dt="2024-01-16T10:40:32.491" v="5153"/>
          <ac:picMkLst>
            <pc:docMk/>
            <pc:sldMk cId="4226030898" sldId="259"/>
            <ac:picMk id="34" creationId="{C2CC7267-F96A-79F1-3241-3C23CA62FDC5}"/>
          </ac:picMkLst>
        </pc:picChg>
        <pc:picChg chg="add del mod">
          <ac:chgData name="Leonarda Stanarević" userId="6357428c-a74c-4ce8-adb2-75fd4254140d" providerId="ADAL" clId="{D9A62A9C-B4D5-47D0-8CDA-7690DB2E4C48}" dt="2024-01-16T11:29:40.269" v="5183"/>
          <ac:picMkLst>
            <pc:docMk/>
            <pc:sldMk cId="4226030898" sldId="259"/>
            <ac:picMk id="35" creationId="{67F11135-0ADF-C59E-41F5-87097DC84108}"/>
          </ac:picMkLst>
        </pc:picChg>
      </pc:sldChg>
      <pc:sldChg chg="addSp delSp modSp mod modTransition setBg modAnim modNotesTx">
        <pc:chgData name="Leonarda Stanarević" userId="6357428c-a74c-4ce8-adb2-75fd4254140d" providerId="ADAL" clId="{D9A62A9C-B4D5-47D0-8CDA-7690DB2E4C48}" dt="2024-01-16T11:32:42.133" v="5193"/>
        <pc:sldMkLst>
          <pc:docMk/>
          <pc:sldMk cId="2037169826" sldId="260"/>
        </pc:sldMkLst>
        <pc:spChg chg="mod">
          <ac:chgData name="Leonarda Stanarević" userId="6357428c-a74c-4ce8-adb2-75fd4254140d" providerId="ADAL" clId="{D9A62A9C-B4D5-47D0-8CDA-7690DB2E4C48}" dt="2024-01-16T10:11:50.806" v="4635" actId="20577"/>
          <ac:spMkLst>
            <pc:docMk/>
            <pc:sldMk cId="2037169826" sldId="260"/>
            <ac:spMk id="2" creationId="{4E316E02-8B24-5574-19C2-6D0BBC150699}"/>
          </ac:spMkLst>
        </pc:spChg>
        <pc:spChg chg="mod">
          <ac:chgData name="Leonarda Stanarević" userId="6357428c-a74c-4ce8-adb2-75fd4254140d" providerId="ADAL" clId="{D9A62A9C-B4D5-47D0-8CDA-7690DB2E4C48}" dt="2024-01-16T10:18:16.751" v="4906" actId="20577"/>
          <ac:spMkLst>
            <pc:docMk/>
            <pc:sldMk cId="2037169826" sldId="260"/>
            <ac:spMk id="3" creationId="{486EF0C8-EB06-2EF5-37A1-AC855B9430C1}"/>
          </ac:spMkLst>
        </pc:spChg>
        <pc:spChg chg="mod">
          <ac:chgData name="Leonarda Stanarević" userId="6357428c-a74c-4ce8-adb2-75fd4254140d" providerId="ADAL" clId="{D9A62A9C-B4D5-47D0-8CDA-7690DB2E4C48}" dt="2024-01-15T17:05:40.582" v="3167" actId="26606"/>
          <ac:spMkLst>
            <pc:docMk/>
            <pc:sldMk cId="2037169826" sldId="260"/>
            <ac:spMk id="4" creationId="{AE21FCAA-2172-FC5B-7AAB-B9D0EB9D94C3}"/>
          </ac:spMkLst>
        </pc:spChg>
        <pc:spChg chg="mod">
          <ac:chgData name="Leonarda Stanarević" userId="6357428c-a74c-4ce8-adb2-75fd4254140d" providerId="ADAL" clId="{D9A62A9C-B4D5-47D0-8CDA-7690DB2E4C48}" dt="2024-01-15T17:05:40.582" v="3167" actId="26606"/>
          <ac:spMkLst>
            <pc:docMk/>
            <pc:sldMk cId="2037169826" sldId="260"/>
            <ac:spMk id="5" creationId="{1B292D6A-83BC-0043-4183-5B7C9E33ECA3}"/>
          </ac:spMkLst>
        </pc:spChg>
        <pc:spChg chg="add">
          <ac:chgData name="Leonarda Stanarević" userId="6357428c-a74c-4ce8-adb2-75fd4254140d" providerId="ADAL" clId="{D9A62A9C-B4D5-47D0-8CDA-7690DB2E4C48}" dt="2024-01-15T17:05:40.582" v="3167" actId="26606"/>
          <ac:spMkLst>
            <pc:docMk/>
            <pc:sldMk cId="2037169826" sldId="260"/>
            <ac:spMk id="11" creationId="{C4285719-470E-454C-AF62-8323075F1F5B}"/>
          </ac:spMkLst>
        </pc:spChg>
        <pc:spChg chg="add">
          <ac:chgData name="Leonarda Stanarević" userId="6357428c-a74c-4ce8-adb2-75fd4254140d" providerId="ADAL" clId="{D9A62A9C-B4D5-47D0-8CDA-7690DB2E4C48}" dt="2024-01-15T17:05:40.582" v="3167" actId="26606"/>
          <ac:spMkLst>
            <pc:docMk/>
            <pc:sldMk cId="2037169826" sldId="260"/>
            <ac:spMk id="13" creationId="{CD9FE4EF-C4D8-49A0-B2FF-81D8DB7D8A24}"/>
          </ac:spMkLst>
        </pc:spChg>
        <pc:spChg chg="add">
          <ac:chgData name="Leonarda Stanarević" userId="6357428c-a74c-4ce8-adb2-75fd4254140d" providerId="ADAL" clId="{D9A62A9C-B4D5-47D0-8CDA-7690DB2E4C48}" dt="2024-01-15T17:05:40.582" v="3167" actId="26606"/>
          <ac:spMkLst>
            <pc:docMk/>
            <pc:sldMk cId="2037169826" sldId="260"/>
            <ac:spMk id="15" creationId="{4300840D-0A0B-4512-BACA-B439D5B9C57C}"/>
          </ac:spMkLst>
        </pc:spChg>
        <pc:spChg chg="add">
          <ac:chgData name="Leonarda Stanarević" userId="6357428c-a74c-4ce8-adb2-75fd4254140d" providerId="ADAL" clId="{D9A62A9C-B4D5-47D0-8CDA-7690DB2E4C48}" dt="2024-01-15T17:05:40.582" v="3167" actId="26606"/>
          <ac:spMkLst>
            <pc:docMk/>
            <pc:sldMk cId="2037169826" sldId="260"/>
            <ac:spMk id="17" creationId="{D2B78728-A580-49A7-84F9-6EF6F583ADE0}"/>
          </ac:spMkLst>
        </pc:spChg>
        <pc:spChg chg="add">
          <ac:chgData name="Leonarda Stanarević" userId="6357428c-a74c-4ce8-adb2-75fd4254140d" providerId="ADAL" clId="{D9A62A9C-B4D5-47D0-8CDA-7690DB2E4C48}" dt="2024-01-15T17:05:40.582" v="3167" actId="26606"/>
          <ac:spMkLst>
            <pc:docMk/>
            <pc:sldMk cId="2037169826" sldId="260"/>
            <ac:spMk id="19" creationId="{38FAA1A1-D861-433F-88FA-1E9D6FD31D11}"/>
          </ac:spMkLst>
        </pc:spChg>
        <pc:spChg chg="add">
          <ac:chgData name="Leonarda Stanarević" userId="6357428c-a74c-4ce8-adb2-75fd4254140d" providerId="ADAL" clId="{D9A62A9C-B4D5-47D0-8CDA-7690DB2E4C48}" dt="2024-01-15T17:05:40.582" v="3167" actId="26606"/>
          <ac:spMkLst>
            <pc:docMk/>
            <pc:sldMk cId="2037169826" sldId="260"/>
            <ac:spMk id="21" creationId="{8D71EDA1-87BF-4D5D-AB79-F346FD19278A}"/>
          </ac:spMkLst>
        </pc:spChg>
        <pc:picChg chg="add del mod ord">
          <ac:chgData name="Leonarda Stanarević" userId="6357428c-a74c-4ce8-adb2-75fd4254140d" providerId="ADAL" clId="{D9A62A9C-B4D5-47D0-8CDA-7690DB2E4C48}" dt="2024-01-16T11:32:25.364" v="5190"/>
          <ac:picMkLst>
            <pc:docMk/>
            <pc:sldMk cId="2037169826" sldId="260"/>
            <ac:picMk id="6" creationId="{E0D95099-2CF3-8604-4768-137ADF0367BE}"/>
          </ac:picMkLst>
        </pc:picChg>
        <pc:picChg chg="add del mod ord">
          <ac:chgData name="Leonarda Stanarević" userId="6357428c-a74c-4ce8-adb2-75fd4254140d" providerId="ADAL" clId="{D9A62A9C-B4D5-47D0-8CDA-7690DB2E4C48}" dt="2024-01-15T17:05:57.363" v="3169" actId="478"/>
          <ac:picMkLst>
            <pc:docMk/>
            <pc:sldMk cId="2037169826" sldId="260"/>
            <ac:picMk id="6" creationId="{FF534EBE-DABA-04BD-E42B-458029C35201}"/>
          </ac:picMkLst>
        </pc:picChg>
        <pc:picChg chg="add mod">
          <ac:chgData name="Leonarda Stanarević" userId="6357428c-a74c-4ce8-adb2-75fd4254140d" providerId="ADAL" clId="{D9A62A9C-B4D5-47D0-8CDA-7690DB2E4C48}" dt="2024-01-15T17:05:54.603" v="3168"/>
          <ac:picMkLst>
            <pc:docMk/>
            <pc:sldMk cId="2037169826" sldId="260"/>
            <ac:picMk id="7" creationId="{2EBE0EE7-03CC-27B7-EBF2-58696725E5FB}"/>
          </ac:picMkLst>
        </pc:picChg>
        <pc:picChg chg="add del mod">
          <ac:chgData name="Leonarda Stanarević" userId="6357428c-a74c-4ce8-adb2-75fd4254140d" providerId="ADAL" clId="{D9A62A9C-B4D5-47D0-8CDA-7690DB2E4C48}" dt="2024-01-16T11:32:28.476" v="5192"/>
          <ac:picMkLst>
            <pc:docMk/>
            <pc:sldMk cId="2037169826" sldId="260"/>
            <ac:picMk id="8" creationId="{AAC5F75A-2D9B-96DB-883F-51344D3ABEC6}"/>
          </ac:picMkLst>
        </pc:picChg>
        <pc:picChg chg="add del mod">
          <ac:chgData name="Leonarda Stanarević" userId="6357428c-a74c-4ce8-adb2-75fd4254140d" providerId="ADAL" clId="{D9A62A9C-B4D5-47D0-8CDA-7690DB2E4C48}" dt="2024-01-16T10:10:54.835" v="4616"/>
          <ac:picMkLst>
            <pc:docMk/>
            <pc:sldMk cId="2037169826" sldId="260"/>
            <ac:picMk id="8" creationId="{E3DF4D4F-D000-13FB-828D-D4C338EB5530}"/>
          </ac:picMkLst>
        </pc:picChg>
        <pc:picChg chg="add del mod">
          <ac:chgData name="Leonarda Stanarević" userId="6357428c-a74c-4ce8-adb2-75fd4254140d" providerId="ADAL" clId="{D9A62A9C-B4D5-47D0-8CDA-7690DB2E4C48}" dt="2024-01-16T10:17:01.888" v="4863" actId="478"/>
          <ac:picMkLst>
            <pc:docMk/>
            <pc:sldMk cId="2037169826" sldId="260"/>
            <ac:picMk id="9" creationId="{C54F5621-AA87-9451-D9CE-2F1DCAE446BD}"/>
          </ac:picMkLst>
        </pc:picChg>
        <pc:picChg chg="add del mod ord">
          <ac:chgData name="Leonarda Stanarević" userId="6357428c-a74c-4ce8-adb2-75fd4254140d" providerId="ADAL" clId="{D9A62A9C-B4D5-47D0-8CDA-7690DB2E4C48}" dt="2024-01-16T11:32:42.133" v="5193"/>
          <ac:picMkLst>
            <pc:docMk/>
            <pc:sldMk cId="2037169826" sldId="260"/>
            <ac:picMk id="12" creationId="{DAC6D630-4EFC-3A00-7CDE-9AEA53186B32}"/>
          </ac:picMkLst>
        </pc:picChg>
        <pc:picChg chg="add mod">
          <ac:chgData name="Leonarda Stanarević" userId="6357428c-a74c-4ce8-adb2-75fd4254140d" providerId="ADAL" clId="{D9A62A9C-B4D5-47D0-8CDA-7690DB2E4C48}" dt="2024-01-16T11:32:42.133" v="5193"/>
          <ac:picMkLst>
            <pc:docMk/>
            <pc:sldMk cId="2037169826" sldId="260"/>
            <ac:picMk id="14" creationId="{118D41E0-EBAF-E189-4CFD-589247A3F988}"/>
          </ac:picMkLst>
        </pc:picChg>
        <pc:picChg chg="add del mod">
          <ac:chgData name="Leonarda Stanarević" userId="6357428c-a74c-4ce8-adb2-75fd4254140d" providerId="ADAL" clId="{D9A62A9C-B4D5-47D0-8CDA-7690DB2E4C48}" dt="2024-01-16T11:29:40.269" v="5183"/>
          <ac:picMkLst>
            <pc:docMk/>
            <pc:sldMk cId="2037169826" sldId="260"/>
            <ac:picMk id="20" creationId="{8113DBB6-AF9E-F667-2357-4BE7E48E7F5C}"/>
          </ac:picMkLst>
        </pc:picChg>
      </pc:sldChg>
      <pc:sldChg chg="addSp delSp modSp new mod modTransition setBg modAnim modNotesTx">
        <pc:chgData name="Leonarda Stanarević" userId="6357428c-a74c-4ce8-adb2-75fd4254140d" providerId="ADAL" clId="{D9A62A9C-B4D5-47D0-8CDA-7690DB2E4C48}" dt="2024-01-16T11:34:17.073" v="5195"/>
        <pc:sldMkLst>
          <pc:docMk/>
          <pc:sldMk cId="1361138946" sldId="261"/>
        </pc:sldMkLst>
        <pc:spChg chg="mod">
          <ac:chgData name="Leonarda Stanarević" userId="6357428c-a74c-4ce8-adb2-75fd4254140d" providerId="ADAL" clId="{D9A62A9C-B4D5-47D0-8CDA-7690DB2E4C48}" dt="2024-01-15T17:09:43.487" v="3173" actId="26606"/>
          <ac:spMkLst>
            <pc:docMk/>
            <pc:sldMk cId="1361138946" sldId="261"/>
            <ac:spMk id="2" creationId="{27EFE1EF-F9D5-CD45-A22B-2A227826D6D0}"/>
          </ac:spMkLst>
        </pc:spChg>
        <pc:spChg chg="del mod">
          <ac:chgData name="Leonarda Stanarević" userId="6357428c-a74c-4ce8-adb2-75fd4254140d" providerId="ADAL" clId="{D9A62A9C-B4D5-47D0-8CDA-7690DB2E4C48}" dt="2024-01-15T16:11:21.238" v="2409" actId="478"/>
          <ac:spMkLst>
            <pc:docMk/>
            <pc:sldMk cId="1361138946" sldId="261"/>
            <ac:spMk id="3" creationId="{80AC2791-824F-A16C-693E-D5E3C3AD121E}"/>
          </ac:spMkLst>
        </pc:spChg>
        <pc:spChg chg="mod">
          <ac:chgData name="Leonarda Stanarević" userId="6357428c-a74c-4ce8-adb2-75fd4254140d" providerId="ADAL" clId="{D9A62A9C-B4D5-47D0-8CDA-7690DB2E4C48}" dt="2024-01-15T17:09:43.487" v="3173" actId="26606"/>
          <ac:spMkLst>
            <pc:docMk/>
            <pc:sldMk cId="1361138946" sldId="261"/>
            <ac:spMk id="4" creationId="{4FDDC0FA-7728-6115-96C8-0EA92EE727C5}"/>
          </ac:spMkLst>
        </pc:spChg>
        <pc:spChg chg="mod">
          <ac:chgData name="Leonarda Stanarević" userId="6357428c-a74c-4ce8-adb2-75fd4254140d" providerId="ADAL" clId="{D9A62A9C-B4D5-47D0-8CDA-7690DB2E4C48}" dt="2024-01-15T17:09:43.487" v="3173" actId="26606"/>
          <ac:spMkLst>
            <pc:docMk/>
            <pc:sldMk cId="1361138946" sldId="261"/>
            <ac:spMk id="5" creationId="{D4C0AD3B-ACCC-D4FE-EF8E-EE0FC201101A}"/>
          </ac:spMkLst>
        </pc:spChg>
        <pc:spChg chg="add del mod">
          <ac:chgData name="Leonarda Stanarević" userId="6357428c-a74c-4ce8-adb2-75fd4254140d" providerId="ADAL" clId="{D9A62A9C-B4D5-47D0-8CDA-7690DB2E4C48}" dt="2024-01-15T16:11:24.277" v="2410" actId="478"/>
          <ac:spMkLst>
            <pc:docMk/>
            <pc:sldMk cId="1361138946" sldId="261"/>
            <ac:spMk id="10" creationId="{FA105410-C51E-96A1-2107-DEB60606E3A1}"/>
          </ac:spMkLst>
        </pc:spChg>
        <pc:spChg chg="add">
          <ac:chgData name="Leonarda Stanarević" userId="6357428c-a74c-4ce8-adb2-75fd4254140d" providerId="ADAL" clId="{D9A62A9C-B4D5-47D0-8CDA-7690DB2E4C48}" dt="2024-01-15T17:09:43.487" v="3173" actId="26606"/>
          <ac:spMkLst>
            <pc:docMk/>
            <pc:sldMk cId="1361138946" sldId="261"/>
            <ac:spMk id="21" creationId="{398F3DEE-0E56-499F-AFAE-C2DA7C2C815B}"/>
          </ac:spMkLst>
        </pc:spChg>
        <pc:spChg chg="add">
          <ac:chgData name="Leonarda Stanarević" userId="6357428c-a74c-4ce8-adb2-75fd4254140d" providerId="ADAL" clId="{D9A62A9C-B4D5-47D0-8CDA-7690DB2E4C48}" dt="2024-01-15T17:09:43.487" v="3173" actId="26606"/>
          <ac:spMkLst>
            <pc:docMk/>
            <pc:sldMk cId="1361138946" sldId="261"/>
            <ac:spMk id="23" creationId="{E85CCF60-79A2-440A-86A2-1A64A59F7B5C}"/>
          </ac:spMkLst>
        </pc:spChg>
        <pc:spChg chg="add">
          <ac:chgData name="Leonarda Stanarević" userId="6357428c-a74c-4ce8-adb2-75fd4254140d" providerId="ADAL" clId="{D9A62A9C-B4D5-47D0-8CDA-7690DB2E4C48}" dt="2024-01-15T17:09:43.487" v="3173" actId="26606"/>
          <ac:spMkLst>
            <pc:docMk/>
            <pc:sldMk cId="1361138946" sldId="261"/>
            <ac:spMk id="25" creationId="{3F2162BA-EECD-43E0-99D9-C00B19482E50}"/>
          </ac:spMkLst>
        </pc:spChg>
        <pc:spChg chg="add">
          <ac:chgData name="Leonarda Stanarević" userId="6357428c-a74c-4ce8-adb2-75fd4254140d" providerId="ADAL" clId="{D9A62A9C-B4D5-47D0-8CDA-7690DB2E4C48}" dt="2024-01-15T17:09:43.487" v="3173" actId="26606"/>
          <ac:spMkLst>
            <pc:docMk/>
            <pc:sldMk cId="1361138946" sldId="261"/>
            <ac:spMk id="27" creationId="{160DB805-F71F-46BB-A8CC-74F6D8306F98}"/>
          </ac:spMkLst>
        </pc:spChg>
        <pc:spChg chg="add">
          <ac:chgData name="Leonarda Stanarević" userId="6357428c-a74c-4ce8-adb2-75fd4254140d" providerId="ADAL" clId="{D9A62A9C-B4D5-47D0-8CDA-7690DB2E4C48}" dt="2024-01-15T17:09:43.487" v="3173" actId="26606"/>
          <ac:spMkLst>
            <pc:docMk/>
            <pc:sldMk cId="1361138946" sldId="261"/>
            <ac:spMk id="29" creationId="{6F91054C-3439-420E-88EB-F0A5637EC5C4}"/>
          </ac:spMkLst>
        </pc:spChg>
        <pc:picChg chg="add mod ord">
          <ac:chgData name="Leonarda Stanarević" userId="6357428c-a74c-4ce8-adb2-75fd4254140d" providerId="ADAL" clId="{D9A62A9C-B4D5-47D0-8CDA-7690DB2E4C48}" dt="2024-01-15T17:10:06.061" v="3176" actId="167"/>
          <ac:picMkLst>
            <pc:docMk/>
            <pc:sldMk cId="1361138946" sldId="261"/>
            <ac:picMk id="3" creationId="{320406BF-5652-4AEC-E9CB-A62D3D3D42A2}"/>
          </ac:picMkLst>
        </pc:picChg>
        <pc:picChg chg="add del mod">
          <ac:chgData name="Leonarda Stanarević" userId="6357428c-a74c-4ce8-adb2-75fd4254140d" providerId="ADAL" clId="{D9A62A9C-B4D5-47D0-8CDA-7690DB2E4C48}" dt="2024-01-15T17:08:49.090" v="3172" actId="478"/>
          <ac:picMkLst>
            <pc:docMk/>
            <pc:sldMk cId="1361138946" sldId="261"/>
            <ac:picMk id="6" creationId="{80C89AA3-597A-5BBF-4D39-F299DCF3D8E3}"/>
          </ac:picMkLst>
        </pc:picChg>
        <pc:picChg chg="add del mod">
          <ac:chgData name="Leonarda Stanarević" userId="6357428c-a74c-4ce8-adb2-75fd4254140d" providerId="ADAL" clId="{D9A62A9C-B4D5-47D0-8CDA-7690DB2E4C48}" dt="2024-01-16T10:10:54.835" v="4616"/>
          <ac:picMkLst>
            <pc:docMk/>
            <pc:sldMk cId="1361138946" sldId="261"/>
            <ac:picMk id="7" creationId="{C577ACE6-4ADC-52E4-B21C-E3BB9F868C75}"/>
          </ac:picMkLst>
        </pc:picChg>
        <pc:picChg chg="add mod ord">
          <ac:chgData name="Leonarda Stanarević" userId="6357428c-a74c-4ce8-adb2-75fd4254140d" providerId="ADAL" clId="{D9A62A9C-B4D5-47D0-8CDA-7690DB2E4C48}" dt="2024-01-15T17:20:17.107" v="3539" actId="1036"/>
          <ac:picMkLst>
            <pc:docMk/>
            <pc:sldMk cId="1361138946" sldId="261"/>
            <ac:picMk id="8" creationId="{C4553BFD-8043-1934-DE62-2479BEC99A83}"/>
          </ac:picMkLst>
        </pc:picChg>
        <pc:picChg chg="add mod">
          <ac:chgData name="Leonarda Stanarević" userId="6357428c-a74c-4ce8-adb2-75fd4254140d" providerId="ADAL" clId="{D9A62A9C-B4D5-47D0-8CDA-7690DB2E4C48}" dt="2024-01-16T11:34:17.073" v="5195"/>
          <ac:picMkLst>
            <pc:docMk/>
            <pc:sldMk cId="1361138946" sldId="261"/>
            <ac:picMk id="9" creationId="{E8917CCC-85D7-F2F2-9D80-E307590BF6C5}"/>
          </ac:picMkLst>
        </pc:picChg>
        <pc:picChg chg="add mod ord">
          <ac:chgData name="Leonarda Stanarević" userId="6357428c-a74c-4ce8-adb2-75fd4254140d" providerId="ADAL" clId="{D9A62A9C-B4D5-47D0-8CDA-7690DB2E4C48}" dt="2024-01-15T17:20:17.107" v="3539" actId="1036"/>
          <ac:picMkLst>
            <pc:docMk/>
            <pc:sldMk cId="1361138946" sldId="261"/>
            <ac:picMk id="12" creationId="{FC13210E-2B80-B729-FC31-A3EFCA2B26E9}"/>
          </ac:picMkLst>
        </pc:picChg>
        <pc:picChg chg="add mod ord">
          <ac:chgData name="Leonarda Stanarević" userId="6357428c-a74c-4ce8-adb2-75fd4254140d" providerId="ADAL" clId="{D9A62A9C-B4D5-47D0-8CDA-7690DB2E4C48}" dt="2024-01-15T17:20:17.107" v="3539" actId="1036"/>
          <ac:picMkLst>
            <pc:docMk/>
            <pc:sldMk cId="1361138946" sldId="261"/>
            <ac:picMk id="14" creationId="{25A478BD-46FE-14FD-47DE-9DE7E7CDE7CE}"/>
          </ac:picMkLst>
        </pc:picChg>
        <pc:picChg chg="add mod ord">
          <ac:chgData name="Leonarda Stanarević" userId="6357428c-a74c-4ce8-adb2-75fd4254140d" providerId="ADAL" clId="{D9A62A9C-B4D5-47D0-8CDA-7690DB2E4C48}" dt="2024-01-15T17:20:17.107" v="3539" actId="1036"/>
          <ac:picMkLst>
            <pc:docMk/>
            <pc:sldMk cId="1361138946" sldId="261"/>
            <ac:picMk id="16" creationId="{3B41CCA5-CA9A-C951-4D97-20BDDC5F25E6}"/>
          </ac:picMkLst>
        </pc:picChg>
      </pc:sldChg>
      <pc:sldChg chg="addSp delSp modSp new mod modTransition setBg modAnim modNotesTx">
        <pc:chgData name="Leonarda Stanarević" userId="6357428c-a74c-4ce8-adb2-75fd4254140d" providerId="ADAL" clId="{D9A62A9C-B4D5-47D0-8CDA-7690DB2E4C48}" dt="2024-01-16T11:34:35.979" v="5196"/>
        <pc:sldMkLst>
          <pc:docMk/>
          <pc:sldMk cId="1632637379" sldId="262"/>
        </pc:sldMkLst>
        <pc:spChg chg="mod">
          <ac:chgData name="Leonarda Stanarević" userId="6357428c-a74c-4ce8-adb2-75fd4254140d" providerId="ADAL" clId="{D9A62A9C-B4D5-47D0-8CDA-7690DB2E4C48}" dt="2024-01-15T17:25:47.149" v="3604" actId="207"/>
          <ac:spMkLst>
            <pc:docMk/>
            <pc:sldMk cId="1632637379" sldId="262"/>
            <ac:spMk id="2" creationId="{44A33B39-9564-7425-BD6F-F9EE5212FE46}"/>
          </ac:spMkLst>
        </pc:spChg>
        <pc:spChg chg="del mod">
          <ac:chgData name="Leonarda Stanarević" userId="6357428c-a74c-4ce8-adb2-75fd4254140d" providerId="ADAL" clId="{D9A62A9C-B4D5-47D0-8CDA-7690DB2E4C48}" dt="2024-01-15T17:14:28.632" v="3244" actId="478"/>
          <ac:spMkLst>
            <pc:docMk/>
            <pc:sldMk cId="1632637379" sldId="262"/>
            <ac:spMk id="3" creationId="{026FC9B6-19D8-36C7-93D7-980F5193FB1A}"/>
          </ac:spMkLst>
        </pc:spChg>
        <pc:spChg chg="add del mod">
          <ac:chgData name="Leonarda Stanarević" userId="6357428c-a74c-4ce8-adb2-75fd4254140d" providerId="ADAL" clId="{D9A62A9C-B4D5-47D0-8CDA-7690DB2E4C48}" dt="2024-01-15T17:25:21.776" v="3599" actId="478"/>
          <ac:spMkLst>
            <pc:docMk/>
            <pc:sldMk cId="1632637379" sldId="262"/>
            <ac:spMk id="4" creationId="{F7A92C36-6913-18B5-8DA6-EF61DBE45F05}"/>
          </ac:spMkLst>
        </pc:spChg>
        <pc:spChg chg="add del">
          <ac:chgData name="Leonarda Stanarević" userId="6357428c-a74c-4ce8-adb2-75fd4254140d" providerId="ADAL" clId="{D9A62A9C-B4D5-47D0-8CDA-7690DB2E4C48}" dt="2024-01-15T14:29:07.828" v="51" actId="22"/>
          <ac:spMkLst>
            <pc:docMk/>
            <pc:sldMk cId="1632637379" sldId="262"/>
            <ac:spMk id="5" creationId="{6D28E22E-4249-4932-4D44-C2BDCB02E50A}"/>
          </ac:spMkLst>
        </pc:spChg>
        <pc:spChg chg="add del mod">
          <ac:chgData name="Leonarda Stanarević" userId="6357428c-a74c-4ce8-adb2-75fd4254140d" providerId="ADAL" clId="{D9A62A9C-B4D5-47D0-8CDA-7690DB2E4C48}" dt="2024-01-15T17:25:21.776" v="3599" actId="478"/>
          <ac:spMkLst>
            <pc:docMk/>
            <pc:sldMk cId="1632637379" sldId="262"/>
            <ac:spMk id="5" creationId="{B104B458-CE43-F8F5-1BD8-973C11C1096E}"/>
          </ac:spMkLst>
        </pc:spChg>
        <pc:spChg chg="mod ord">
          <ac:chgData name="Leonarda Stanarević" userId="6357428c-a74c-4ce8-adb2-75fd4254140d" providerId="ADAL" clId="{D9A62A9C-B4D5-47D0-8CDA-7690DB2E4C48}" dt="2024-01-15T17:15:14.797" v="3251" actId="26606"/>
          <ac:spMkLst>
            <pc:docMk/>
            <pc:sldMk cId="1632637379" sldId="262"/>
            <ac:spMk id="6" creationId="{6E86109B-16B9-60CE-CD45-FD4C1DCE389E}"/>
          </ac:spMkLst>
        </pc:spChg>
        <pc:spChg chg="mod ord">
          <ac:chgData name="Leonarda Stanarević" userId="6357428c-a74c-4ce8-adb2-75fd4254140d" providerId="ADAL" clId="{D9A62A9C-B4D5-47D0-8CDA-7690DB2E4C48}" dt="2024-01-15T17:15:14.797" v="3251" actId="26606"/>
          <ac:spMkLst>
            <pc:docMk/>
            <pc:sldMk cId="1632637379" sldId="262"/>
            <ac:spMk id="7" creationId="{B2C86447-2E33-6082-BD8D-7A9901E1E8B9}"/>
          </ac:spMkLst>
        </pc:spChg>
        <pc:spChg chg="add del mod">
          <ac:chgData name="Leonarda Stanarević" userId="6357428c-a74c-4ce8-adb2-75fd4254140d" providerId="ADAL" clId="{D9A62A9C-B4D5-47D0-8CDA-7690DB2E4C48}" dt="2024-01-15T17:14:00.483" v="3241" actId="21"/>
          <ac:spMkLst>
            <pc:docMk/>
            <pc:sldMk cId="1632637379" sldId="262"/>
            <ac:spMk id="15" creationId="{F7A92C36-6913-18B5-8DA6-EF61DBE45F05}"/>
          </ac:spMkLst>
        </pc:spChg>
        <pc:spChg chg="add del mod">
          <ac:chgData name="Leonarda Stanarević" userId="6357428c-a74c-4ce8-adb2-75fd4254140d" providerId="ADAL" clId="{D9A62A9C-B4D5-47D0-8CDA-7690DB2E4C48}" dt="2024-01-15T17:14:04.604" v="3242" actId="478"/>
          <ac:spMkLst>
            <pc:docMk/>
            <pc:sldMk cId="1632637379" sldId="262"/>
            <ac:spMk id="16" creationId="{B1B98169-FE77-C891-C128-1926A915AFEB}"/>
          </ac:spMkLst>
        </pc:spChg>
        <pc:spChg chg="add del">
          <ac:chgData name="Leonarda Stanarević" userId="6357428c-a74c-4ce8-adb2-75fd4254140d" providerId="ADAL" clId="{D9A62A9C-B4D5-47D0-8CDA-7690DB2E4C48}" dt="2024-01-15T17:15:14.797" v="3251" actId="26606"/>
          <ac:spMkLst>
            <pc:docMk/>
            <pc:sldMk cId="1632637379" sldId="262"/>
            <ac:spMk id="19" creationId="{D47F22ED-3A55-4EDE-A5A8-163D82B09265}"/>
          </ac:spMkLst>
        </pc:spChg>
        <pc:spChg chg="add del">
          <ac:chgData name="Leonarda Stanarević" userId="6357428c-a74c-4ce8-adb2-75fd4254140d" providerId="ADAL" clId="{D9A62A9C-B4D5-47D0-8CDA-7690DB2E4C48}" dt="2024-01-15T17:15:14.797" v="3251" actId="26606"/>
          <ac:spMkLst>
            <pc:docMk/>
            <pc:sldMk cId="1632637379" sldId="262"/>
            <ac:spMk id="21" creationId="{5184EE59-3061-456B-9FB5-98A8E0E74B02}"/>
          </ac:spMkLst>
        </pc:spChg>
        <pc:spChg chg="add del">
          <ac:chgData name="Leonarda Stanarević" userId="6357428c-a74c-4ce8-adb2-75fd4254140d" providerId="ADAL" clId="{D9A62A9C-B4D5-47D0-8CDA-7690DB2E4C48}" dt="2024-01-15T17:15:14.797" v="3251" actId="26606"/>
          <ac:spMkLst>
            <pc:docMk/>
            <pc:sldMk cId="1632637379" sldId="262"/>
            <ac:spMk id="23" creationId="{F7E07B5E-9FB5-4C91-8BE4-6167EB58D0A7}"/>
          </ac:spMkLst>
        </pc:spChg>
        <pc:spChg chg="add del">
          <ac:chgData name="Leonarda Stanarević" userId="6357428c-a74c-4ce8-adb2-75fd4254140d" providerId="ADAL" clId="{D9A62A9C-B4D5-47D0-8CDA-7690DB2E4C48}" dt="2024-01-15T17:15:14.797" v="3251" actId="26606"/>
          <ac:spMkLst>
            <pc:docMk/>
            <pc:sldMk cId="1632637379" sldId="262"/>
            <ac:spMk id="25" creationId="{37524947-EB09-4DD9-973B-9F75BBCD7269}"/>
          </ac:spMkLst>
        </pc:spChg>
        <pc:spChg chg="add del">
          <ac:chgData name="Leonarda Stanarević" userId="6357428c-a74c-4ce8-adb2-75fd4254140d" providerId="ADAL" clId="{D9A62A9C-B4D5-47D0-8CDA-7690DB2E4C48}" dt="2024-01-15T17:15:14.797" v="3251" actId="26606"/>
          <ac:spMkLst>
            <pc:docMk/>
            <pc:sldMk cId="1632637379" sldId="262"/>
            <ac:spMk id="27" creationId="{D30C8E25-2DD1-45C6-9F04-0F0CBF666021}"/>
          </ac:spMkLst>
        </pc:spChg>
        <pc:spChg chg="add del">
          <ac:chgData name="Leonarda Stanarević" userId="6357428c-a74c-4ce8-adb2-75fd4254140d" providerId="ADAL" clId="{D9A62A9C-B4D5-47D0-8CDA-7690DB2E4C48}" dt="2024-01-15T17:15:14.797" v="3251" actId="26606"/>
          <ac:spMkLst>
            <pc:docMk/>
            <pc:sldMk cId="1632637379" sldId="262"/>
            <ac:spMk id="29" creationId="{BC57EA3C-C239-4132-A618-5CBE9F896B2F}"/>
          </ac:spMkLst>
        </pc:spChg>
        <pc:spChg chg="add">
          <ac:chgData name="Leonarda Stanarević" userId="6357428c-a74c-4ce8-adb2-75fd4254140d" providerId="ADAL" clId="{D9A62A9C-B4D5-47D0-8CDA-7690DB2E4C48}" dt="2024-01-15T17:15:14.797" v="3251" actId="26606"/>
          <ac:spMkLst>
            <pc:docMk/>
            <pc:sldMk cId="1632637379" sldId="262"/>
            <ac:spMk id="34" creationId="{2151139A-886F-4B97-8815-729AD3831BBD}"/>
          </ac:spMkLst>
        </pc:spChg>
        <pc:spChg chg="add">
          <ac:chgData name="Leonarda Stanarević" userId="6357428c-a74c-4ce8-adb2-75fd4254140d" providerId="ADAL" clId="{D9A62A9C-B4D5-47D0-8CDA-7690DB2E4C48}" dt="2024-01-15T17:15:14.797" v="3251" actId="26606"/>
          <ac:spMkLst>
            <pc:docMk/>
            <pc:sldMk cId="1632637379" sldId="262"/>
            <ac:spMk id="36" creationId="{AB5E08C4-8CDD-4623-A5B8-E998C6DEE3B7}"/>
          </ac:spMkLst>
        </pc:spChg>
        <pc:spChg chg="add">
          <ac:chgData name="Leonarda Stanarević" userId="6357428c-a74c-4ce8-adb2-75fd4254140d" providerId="ADAL" clId="{D9A62A9C-B4D5-47D0-8CDA-7690DB2E4C48}" dt="2024-01-15T17:15:14.797" v="3251" actId="26606"/>
          <ac:spMkLst>
            <pc:docMk/>
            <pc:sldMk cId="1632637379" sldId="262"/>
            <ac:spMk id="38" creationId="{15F33878-D502-4FFA-8ACE-F2AECDB2A23F}"/>
          </ac:spMkLst>
        </pc:spChg>
        <pc:spChg chg="add">
          <ac:chgData name="Leonarda Stanarević" userId="6357428c-a74c-4ce8-adb2-75fd4254140d" providerId="ADAL" clId="{D9A62A9C-B4D5-47D0-8CDA-7690DB2E4C48}" dt="2024-01-15T17:15:14.797" v="3251" actId="26606"/>
          <ac:spMkLst>
            <pc:docMk/>
            <pc:sldMk cId="1632637379" sldId="262"/>
            <ac:spMk id="40" creationId="{D3539FEE-81D3-4406-802E-60B20B16F4F6}"/>
          </ac:spMkLst>
        </pc:spChg>
        <pc:spChg chg="add">
          <ac:chgData name="Leonarda Stanarević" userId="6357428c-a74c-4ce8-adb2-75fd4254140d" providerId="ADAL" clId="{D9A62A9C-B4D5-47D0-8CDA-7690DB2E4C48}" dt="2024-01-15T17:15:14.797" v="3251" actId="26606"/>
          <ac:spMkLst>
            <pc:docMk/>
            <pc:sldMk cId="1632637379" sldId="262"/>
            <ac:spMk id="42" creationId="{DC701763-729E-462F-A5A8-E0DEFEB1E2E4}"/>
          </ac:spMkLst>
        </pc:spChg>
        <pc:graphicFrameChg chg="add mod">
          <ac:chgData name="Leonarda Stanarević" userId="6357428c-a74c-4ce8-adb2-75fd4254140d" providerId="ADAL" clId="{D9A62A9C-B4D5-47D0-8CDA-7690DB2E4C48}" dt="2024-01-15T17:33:06.137" v="3872"/>
          <ac:graphicFrameMkLst>
            <pc:docMk/>
            <pc:sldMk cId="1632637379" sldId="262"/>
            <ac:graphicFrameMk id="18" creationId="{7717E6C7-A450-7FC1-06CF-B03F7737A4D3}"/>
          </ac:graphicFrameMkLst>
        </pc:graphicFrameChg>
        <pc:graphicFrameChg chg="add mod">
          <ac:chgData name="Leonarda Stanarević" userId="6357428c-a74c-4ce8-adb2-75fd4254140d" providerId="ADAL" clId="{D9A62A9C-B4D5-47D0-8CDA-7690DB2E4C48}" dt="2024-01-15T17:33:18.110" v="3874"/>
          <ac:graphicFrameMkLst>
            <pc:docMk/>
            <pc:sldMk cId="1632637379" sldId="262"/>
            <ac:graphicFrameMk id="20" creationId="{B36AF4D2-B500-0E61-5809-689B659C3E15}"/>
          </ac:graphicFrameMkLst>
        </pc:graphicFrameChg>
        <pc:picChg chg="add del mod">
          <ac:chgData name="Leonarda Stanarević" userId="6357428c-a74c-4ce8-adb2-75fd4254140d" providerId="ADAL" clId="{D9A62A9C-B4D5-47D0-8CDA-7690DB2E4C48}" dt="2024-01-16T10:10:54.835" v="4616"/>
          <ac:picMkLst>
            <pc:docMk/>
            <pc:sldMk cId="1632637379" sldId="262"/>
            <ac:picMk id="4" creationId="{50384E08-2575-84CE-6BCD-69645BE29F26}"/>
          </ac:picMkLst>
        </pc:picChg>
        <pc:picChg chg="add mod">
          <ac:chgData name="Leonarda Stanarević" userId="6357428c-a74c-4ce8-adb2-75fd4254140d" providerId="ADAL" clId="{D9A62A9C-B4D5-47D0-8CDA-7690DB2E4C48}" dt="2024-01-16T11:34:35.979" v="5196"/>
          <ac:picMkLst>
            <pc:docMk/>
            <pc:sldMk cId="1632637379" sldId="262"/>
            <ac:picMk id="5" creationId="{3E12B484-0428-F99C-6212-68F484A1DC8C}"/>
          </ac:picMkLst>
        </pc:picChg>
        <pc:picChg chg="add del mod ord">
          <ac:chgData name="Leonarda Stanarević" userId="6357428c-a74c-4ce8-adb2-75fd4254140d" providerId="ADAL" clId="{D9A62A9C-B4D5-47D0-8CDA-7690DB2E4C48}" dt="2024-01-15T17:14:33.806" v="3246" actId="478"/>
          <ac:picMkLst>
            <pc:docMk/>
            <pc:sldMk cId="1632637379" sldId="262"/>
            <ac:picMk id="8" creationId="{158067E1-B054-96B9-7A49-D7694EFA7198}"/>
          </ac:picMkLst>
        </pc:picChg>
        <pc:picChg chg="add del mod ord">
          <ac:chgData name="Leonarda Stanarević" userId="6357428c-a74c-4ce8-adb2-75fd4254140d" providerId="ADAL" clId="{D9A62A9C-B4D5-47D0-8CDA-7690DB2E4C48}" dt="2024-01-15T17:25:27.188" v="3602" actId="478"/>
          <ac:picMkLst>
            <pc:docMk/>
            <pc:sldMk cId="1632637379" sldId="262"/>
            <ac:picMk id="10" creationId="{03D7D9FE-376E-FC41-232D-E97467F64F5A}"/>
          </ac:picMkLst>
        </pc:picChg>
        <pc:picChg chg="add del mod">
          <ac:chgData name="Leonarda Stanarević" userId="6357428c-a74c-4ce8-adb2-75fd4254140d" providerId="ADAL" clId="{D9A62A9C-B4D5-47D0-8CDA-7690DB2E4C48}" dt="2024-01-15T16:21:27.982" v="2673" actId="478"/>
          <ac:picMkLst>
            <pc:docMk/>
            <pc:sldMk cId="1632637379" sldId="262"/>
            <ac:picMk id="12" creationId="{B8904677-E05B-D3D4-7CF8-F69986A01CC3}"/>
          </ac:picMkLst>
        </pc:picChg>
        <pc:picChg chg="add del mod">
          <ac:chgData name="Leonarda Stanarević" userId="6357428c-a74c-4ce8-adb2-75fd4254140d" providerId="ADAL" clId="{D9A62A9C-B4D5-47D0-8CDA-7690DB2E4C48}" dt="2024-01-15T17:25:23.482" v="3600" actId="478"/>
          <ac:picMkLst>
            <pc:docMk/>
            <pc:sldMk cId="1632637379" sldId="262"/>
            <ac:picMk id="13" creationId="{3D53D040-7677-71B1-F9F6-E4FF822E4598}"/>
          </ac:picMkLst>
        </pc:picChg>
        <pc:picChg chg="add del mod">
          <ac:chgData name="Leonarda Stanarević" userId="6357428c-a74c-4ce8-adb2-75fd4254140d" providerId="ADAL" clId="{D9A62A9C-B4D5-47D0-8CDA-7690DB2E4C48}" dt="2024-01-15T17:17:49.082" v="3332" actId="21"/>
          <ac:picMkLst>
            <pc:docMk/>
            <pc:sldMk cId="1632637379" sldId="262"/>
            <ac:picMk id="14" creationId="{3D53D040-7677-71B1-F9F6-E4FF822E4598}"/>
          </ac:picMkLst>
        </pc:picChg>
        <pc:picChg chg="add mod">
          <ac:chgData name="Leonarda Stanarević" userId="6357428c-a74c-4ce8-adb2-75fd4254140d" providerId="ADAL" clId="{D9A62A9C-B4D5-47D0-8CDA-7690DB2E4C48}" dt="2024-01-15T17:18:35.507" v="3514"/>
          <ac:picMkLst>
            <pc:docMk/>
            <pc:sldMk cId="1632637379" sldId="262"/>
            <ac:picMk id="17" creationId="{75F54EF4-BD77-1966-B3BC-F884ED9591C3}"/>
          </ac:picMkLst>
        </pc:picChg>
        <pc:cxnChg chg="add del mod">
          <ac:chgData name="Leonarda Stanarević" userId="6357428c-a74c-4ce8-adb2-75fd4254140d" providerId="ADAL" clId="{D9A62A9C-B4D5-47D0-8CDA-7690DB2E4C48}" dt="2024-01-15T17:25:25.618" v="3601" actId="478"/>
          <ac:cxnSpMkLst>
            <pc:docMk/>
            <pc:sldMk cId="1632637379" sldId="262"/>
            <ac:cxnSpMk id="11" creationId="{88950DE5-1574-D860-2340-1F5A03A9ECED}"/>
          </ac:cxnSpMkLst>
        </pc:cxnChg>
      </pc:sldChg>
      <pc:sldChg chg="addSp delSp modSp new mod modTransition setBg modAnim modNotesTx">
        <pc:chgData name="Leonarda Stanarević" userId="6357428c-a74c-4ce8-adb2-75fd4254140d" providerId="ADAL" clId="{D9A62A9C-B4D5-47D0-8CDA-7690DB2E4C48}" dt="2024-01-16T11:40:18.227" v="5229"/>
        <pc:sldMkLst>
          <pc:docMk/>
          <pc:sldMk cId="1704778733" sldId="263"/>
        </pc:sldMkLst>
        <pc:spChg chg="mod">
          <ac:chgData name="Leonarda Stanarević" userId="6357428c-a74c-4ce8-adb2-75fd4254140d" providerId="ADAL" clId="{D9A62A9C-B4D5-47D0-8CDA-7690DB2E4C48}" dt="2024-01-15T17:11:24.993" v="3178" actId="26606"/>
          <ac:spMkLst>
            <pc:docMk/>
            <pc:sldMk cId="1704778733" sldId="263"/>
            <ac:spMk id="2" creationId="{9317AC6E-02E2-5DD3-C4EC-AF3A5BF40A87}"/>
          </ac:spMkLst>
        </pc:spChg>
        <pc:spChg chg="mod">
          <ac:chgData name="Leonarda Stanarević" userId="6357428c-a74c-4ce8-adb2-75fd4254140d" providerId="ADAL" clId="{D9A62A9C-B4D5-47D0-8CDA-7690DB2E4C48}" dt="2024-01-16T09:59:28.900" v="4530" actId="20577"/>
          <ac:spMkLst>
            <pc:docMk/>
            <pc:sldMk cId="1704778733" sldId="263"/>
            <ac:spMk id="3" creationId="{51B370B0-271D-1D8F-C977-E3C1B7A53A6A}"/>
          </ac:spMkLst>
        </pc:spChg>
        <pc:spChg chg="mod">
          <ac:chgData name="Leonarda Stanarević" userId="6357428c-a74c-4ce8-adb2-75fd4254140d" providerId="ADAL" clId="{D9A62A9C-B4D5-47D0-8CDA-7690DB2E4C48}" dt="2024-01-15T17:11:24.993" v="3178" actId="26606"/>
          <ac:spMkLst>
            <pc:docMk/>
            <pc:sldMk cId="1704778733" sldId="263"/>
            <ac:spMk id="4" creationId="{9A64ADE9-BE2E-EE56-23F0-6E67CFBC1E4F}"/>
          </ac:spMkLst>
        </pc:spChg>
        <pc:spChg chg="mod">
          <ac:chgData name="Leonarda Stanarević" userId="6357428c-a74c-4ce8-adb2-75fd4254140d" providerId="ADAL" clId="{D9A62A9C-B4D5-47D0-8CDA-7690DB2E4C48}" dt="2024-01-15T17:11:24.993" v="3178" actId="26606"/>
          <ac:spMkLst>
            <pc:docMk/>
            <pc:sldMk cId="1704778733" sldId="263"/>
            <ac:spMk id="5" creationId="{DFE32176-9191-20A1-63A5-959AF614350D}"/>
          </ac:spMkLst>
        </pc:spChg>
        <pc:spChg chg="add">
          <ac:chgData name="Leonarda Stanarević" userId="6357428c-a74c-4ce8-adb2-75fd4254140d" providerId="ADAL" clId="{D9A62A9C-B4D5-47D0-8CDA-7690DB2E4C48}" dt="2024-01-15T17:11:24.993" v="3178" actId="26606"/>
          <ac:spMkLst>
            <pc:docMk/>
            <pc:sldMk cId="1704778733" sldId="263"/>
            <ac:spMk id="11" creationId="{C4285719-470E-454C-AF62-8323075F1F5B}"/>
          </ac:spMkLst>
        </pc:spChg>
        <pc:spChg chg="add">
          <ac:chgData name="Leonarda Stanarević" userId="6357428c-a74c-4ce8-adb2-75fd4254140d" providerId="ADAL" clId="{D9A62A9C-B4D5-47D0-8CDA-7690DB2E4C48}" dt="2024-01-15T17:11:24.993" v="3178" actId="26606"/>
          <ac:spMkLst>
            <pc:docMk/>
            <pc:sldMk cId="1704778733" sldId="263"/>
            <ac:spMk id="13" creationId="{CD9FE4EF-C4D8-49A0-B2FF-81D8DB7D8A24}"/>
          </ac:spMkLst>
        </pc:spChg>
        <pc:spChg chg="add">
          <ac:chgData name="Leonarda Stanarević" userId="6357428c-a74c-4ce8-adb2-75fd4254140d" providerId="ADAL" clId="{D9A62A9C-B4D5-47D0-8CDA-7690DB2E4C48}" dt="2024-01-15T17:11:24.993" v="3178" actId="26606"/>
          <ac:spMkLst>
            <pc:docMk/>
            <pc:sldMk cId="1704778733" sldId="263"/>
            <ac:spMk id="15" creationId="{4300840D-0A0B-4512-BACA-B439D5B9C57C}"/>
          </ac:spMkLst>
        </pc:spChg>
        <pc:spChg chg="add">
          <ac:chgData name="Leonarda Stanarević" userId="6357428c-a74c-4ce8-adb2-75fd4254140d" providerId="ADAL" clId="{D9A62A9C-B4D5-47D0-8CDA-7690DB2E4C48}" dt="2024-01-15T17:11:24.993" v="3178" actId="26606"/>
          <ac:spMkLst>
            <pc:docMk/>
            <pc:sldMk cId="1704778733" sldId="263"/>
            <ac:spMk id="17" creationId="{D2B78728-A580-49A7-84F9-6EF6F583ADE0}"/>
          </ac:spMkLst>
        </pc:spChg>
        <pc:spChg chg="add">
          <ac:chgData name="Leonarda Stanarević" userId="6357428c-a74c-4ce8-adb2-75fd4254140d" providerId="ADAL" clId="{D9A62A9C-B4D5-47D0-8CDA-7690DB2E4C48}" dt="2024-01-15T17:11:24.993" v="3178" actId="26606"/>
          <ac:spMkLst>
            <pc:docMk/>
            <pc:sldMk cId="1704778733" sldId="263"/>
            <ac:spMk id="19" creationId="{38FAA1A1-D861-433F-88FA-1E9D6FD31D11}"/>
          </ac:spMkLst>
        </pc:spChg>
        <pc:spChg chg="add">
          <ac:chgData name="Leonarda Stanarević" userId="6357428c-a74c-4ce8-adb2-75fd4254140d" providerId="ADAL" clId="{D9A62A9C-B4D5-47D0-8CDA-7690DB2E4C48}" dt="2024-01-15T17:11:24.993" v="3178" actId="26606"/>
          <ac:spMkLst>
            <pc:docMk/>
            <pc:sldMk cId="1704778733" sldId="263"/>
            <ac:spMk id="21" creationId="{8D71EDA1-87BF-4D5D-AB79-F346FD19278A}"/>
          </ac:spMkLst>
        </pc:spChg>
        <pc:picChg chg="add del mod ord">
          <ac:chgData name="Leonarda Stanarević" userId="6357428c-a74c-4ce8-adb2-75fd4254140d" providerId="ADAL" clId="{D9A62A9C-B4D5-47D0-8CDA-7690DB2E4C48}" dt="2024-01-15T17:11:30.052" v="3180" actId="478"/>
          <ac:picMkLst>
            <pc:docMk/>
            <pc:sldMk cId="1704778733" sldId="263"/>
            <ac:picMk id="6" creationId="{567CC426-F0AF-AA60-8830-1267F7DC7CD8}"/>
          </ac:picMkLst>
        </pc:picChg>
        <pc:picChg chg="add mod">
          <ac:chgData name="Leonarda Stanarević" userId="6357428c-a74c-4ce8-adb2-75fd4254140d" providerId="ADAL" clId="{D9A62A9C-B4D5-47D0-8CDA-7690DB2E4C48}" dt="2024-01-15T17:11:28.433" v="3179"/>
          <ac:picMkLst>
            <pc:docMk/>
            <pc:sldMk cId="1704778733" sldId="263"/>
            <ac:picMk id="7" creationId="{5B65C4E2-0B1D-6089-33FF-60DFBB608596}"/>
          </ac:picMkLst>
        </pc:picChg>
        <pc:picChg chg="add del mod">
          <ac:chgData name="Leonarda Stanarević" userId="6357428c-a74c-4ce8-adb2-75fd4254140d" providerId="ADAL" clId="{D9A62A9C-B4D5-47D0-8CDA-7690DB2E4C48}" dt="2024-01-16T10:10:54.835" v="4616"/>
          <ac:picMkLst>
            <pc:docMk/>
            <pc:sldMk cId="1704778733" sldId="263"/>
            <ac:picMk id="8" creationId="{C3F7FFC1-6742-1A36-4F23-B27E425DC651}"/>
          </ac:picMkLst>
        </pc:picChg>
        <pc:picChg chg="add del mod">
          <ac:chgData name="Leonarda Stanarević" userId="6357428c-a74c-4ce8-adb2-75fd4254140d" providerId="ADAL" clId="{D9A62A9C-B4D5-47D0-8CDA-7690DB2E4C48}" dt="2024-01-15T17:45:22.723" v="4230" actId="478"/>
          <ac:picMkLst>
            <pc:docMk/>
            <pc:sldMk cId="1704778733" sldId="263"/>
            <ac:picMk id="9" creationId="{887ED362-3023-ACEB-6E2B-2C0F608E6CF1}"/>
          </ac:picMkLst>
        </pc:picChg>
        <pc:picChg chg="add del mod">
          <ac:chgData name="Leonarda Stanarević" userId="6357428c-a74c-4ce8-adb2-75fd4254140d" providerId="ADAL" clId="{D9A62A9C-B4D5-47D0-8CDA-7690DB2E4C48}" dt="2024-01-15T17:45:57.130" v="4233" actId="478"/>
          <ac:picMkLst>
            <pc:docMk/>
            <pc:sldMk cId="1704778733" sldId="263"/>
            <ac:picMk id="12" creationId="{FBB51B1A-BA1E-EDA5-9252-E88A65FE7CEC}"/>
          </ac:picMkLst>
        </pc:picChg>
        <pc:picChg chg="add mod">
          <ac:chgData name="Leonarda Stanarević" userId="6357428c-a74c-4ce8-adb2-75fd4254140d" providerId="ADAL" clId="{D9A62A9C-B4D5-47D0-8CDA-7690DB2E4C48}" dt="2024-01-15T17:46:47.027" v="4352" actId="1037"/>
          <ac:picMkLst>
            <pc:docMk/>
            <pc:sldMk cId="1704778733" sldId="263"/>
            <ac:picMk id="16" creationId="{4102D347-6F3B-F2B3-30FD-C84EA3783816}"/>
          </ac:picMkLst>
        </pc:picChg>
        <pc:picChg chg="add del mod">
          <ac:chgData name="Leonarda Stanarević" userId="6357428c-a74c-4ce8-adb2-75fd4254140d" providerId="ADAL" clId="{D9A62A9C-B4D5-47D0-8CDA-7690DB2E4C48}" dt="2024-01-16T11:39:38.522" v="5228"/>
          <ac:picMkLst>
            <pc:docMk/>
            <pc:sldMk cId="1704778733" sldId="263"/>
            <ac:picMk id="25" creationId="{274CBB23-8983-7C61-706E-AE90EAD86EC4}"/>
          </ac:picMkLst>
        </pc:picChg>
        <pc:picChg chg="add del mod ord">
          <ac:chgData name="Leonarda Stanarević" userId="6357428c-a74c-4ce8-adb2-75fd4254140d" providerId="ADAL" clId="{D9A62A9C-B4D5-47D0-8CDA-7690DB2E4C48}" dt="2024-01-16T11:40:18.227" v="5229"/>
          <ac:picMkLst>
            <pc:docMk/>
            <pc:sldMk cId="1704778733" sldId="263"/>
            <ac:picMk id="28" creationId="{7C2092F2-6617-E40B-CD84-2CB508FBEC0A}"/>
          </ac:picMkLst>
        </pc:picChg>
        <pc:picChg chg="add mod">
          <ac:chgData name="Leonarda Stanarević" userId="6357428c-a74c-4ce8-adb2-75fd4254140d" providerId="ADAL" clId="{D9A62A9C-B4D5-47D0-8CDA-7690DB2E4C48}" dt="2024-01-16T11:40:18.227" v="5229"/>
          <ac:picMkLst>
            <pc:docMk/>
            <pc:sldMk cId="1704778733" sldId="263"/>
            <ac:picMk id="29" creationId="{7013D16D-D0B6-8216-E1B7-557FE378C9CD}"/>
          </ac:picMkLst>
        </pc:picChg>
      </pc:sldChg>
      <pc:sldChg chg="addSp delSp modSp add del mod modClrScheme chgLayout modNotesTx">
        <pc:chgData name="Leonarda Stanarević" userId="6357428c-a74c-4ce8-adb2-75fd4254140d" providerId="ADAL" clId="{D9A62A9C-B4D5-47D0-8CDA-7690DB2E4C48}" dt="2024-01-15T17:26:40.478" v="3609" actId="47"/>
        <pc:sldMkLst>
          <pc:docMk/>
          <pc:sldMk cId="1504205145" sldId="264"/>
        </pc:sldMkLst>
        <pc:spChg chg="mod ord">
          <ac:chgData name="Leonarda Stanarević" userId="6357428c-a74c-4ce8-adb2-75fd4254140d" providerId="ADAL" clId="{D9A62A9C-B4D5-47D0-8CDA-7690DB2E4C48}" dt="2024-01-15T16:17:02.060" v="2589" actId="700"/>
          <ac:spMkLst>
            <pc:docMk/>
            <pc:sldMk cId="1504205145" sldId="264"/>
            <ac:spMk id="2" creationId="{27EFE1EF-F9D5-CD45-A22B-2A227826D6D0}"/>
          </ac:spMkLst>
        </pc:spChg>
        <pc:spChg chg="add del mod ord">
          <ac:chgData name="Leonarda Stanarević" userId="6357428c-a74c-4ce8-adb2-75fd4254140d" providerId="ADAL" clId="{D9A62A9C-B4D5-47D0-8CDA-7690DB2E4C48}" dt="2024-01-15T17:21:41.052" v="3548" actId="478"/>
          <ac:spMkLst>
            <pc:docMk/>
            <pc:sldMk cId="1504205145" sldId="264"/>
            <ac:spMk id="3" creationId="{6BE58C53-F610-219A-A341-1582B7FB3CA8}"/>
          </ac:spMkLst>
        </pc:spChg>
        <pc:spChg chg="mod ord">
          <ac:chgData name="Leonarda Stanarević" userId="6357428c-a74c-4ce8-adb2-75fd4254140d" providerId="ADAL" clId="{D9A62A9C-B4D5-47D0-8CDA-7690DB2E4C48}" dt="2024-01-15T16:17:02.060" v="2589" actId="700"/>
          <ac:spMkLst>
            <pc:docMk/>
            <pc:sldMk cId="1504205145" sldId="264"/>
            <ac:spMk id="4" creationId="{4FDDC0FA-7728-6115-96C8-0EA92EE727C5}"/>
          </ac:spMkLst>
        </pc:spChg>
        <pc:spChg chg="mod ord">
          <ac:chgData name="Leonarda Stanarević" userId="6357428c-a74c-4ce8-adb2-75fd4254140d" providerId="ADAL" clId="{D9A62A9C-B4D5-47D0-8CDA-7690DB2E4C48}" dt="2024-01-15T16:17:02.060" v="2589" actId="700"/>
          <ac:spMkLst>
            <pc:docMk/>
            <pc:sldMk cId="1504205145" sldId="264"/>
            <ac:spMk id="5" creationId="{D4C0AD3B-ACCC-D4FE-EF8E-EE0FC201101A}"/>
          </ac:spMkLst>
        </pc:spChg>
        <pc:spChg chg="add del mod ord">
          <ac:chgData name="Leonarda Stanarević" userId="6357428c-a74c-4ce8-adb2-75fd4254140d" providerId="ADAL" clId="{D9A62A9C-B4D5-47D0-8CDA-7690DB2E4C48}" dt="2024-01-15T17:22:47.942" v="3573" actId="26606"/>
          <ac:spMkLst>
            <pc:docMk/>
            <pc:sldMk cId="1504205145" sldId="264"/>
            <ac:spMk id="7" creationId="{A19E2367-7584-5975-8EBF-768ED7F1FFF8}"/>
          </ac:spMkLst>
        </pc:spChg>
        <pc:spChg chg="add del mod ord">
          <ac:chgData name="Leonarda Stanarević" userId="6357428c-a74c-4ce8-adb2-75fd4254140d" providerId="ADAL" clId="{D9A62A9C-B4D5-47D0-8CDA-7690DB2E4C48}" dt="2024-01-15T17:22:08.763" v="3563" actId="478"/>
          <ac:spMkLst>
            <pc:docMk/>
            <pc:sldMk cId="1504205145" sldId="264"/>
            <ac:spMk id="9" creationId="{2FA24F62-A1D7-C469-9441-23858129A5BF}"/>
          </ac:spMkLst>
        </pc:spChg>
        <pc:spChg chg="add del mod ord">
          <ac:chgData name="Leonarda Stanarević" userId="6357428c-a74c-4ce8-adb2-75fd4254140d" providerId="ADAL" clId="{D9A62A9C-B4D5-47D0-8CDA-7690DB2E4C48}" dt="2024-01-15T17:23:32.593" v="3589" actId="478"/>
          <ac:spMkLst>
            <pc:docMk/>
            <pc:sldMk cId="1504205145" sldId="264"/>
            <ac:spMk id="10" creationId="{8D68B163-67DB-8DBC-BB68-8A156E29F7B0}"/>
          </ac:spMkLst>
        </pc:spChg>
        <pc:spChg chg="add del mod">
          <ac:chgData name="Leonarda Stanarević" userId="6357428c-a74c-4ce8-adb2-75fd4254140d" providerId="ADAL" clId="{D9A62A9C-B4D5-47D0-8CDA-7690DB2E4C48}" dt="2024-01-15T17:21:43.440" v="3549" actId="478"/>
          <ac:spMkLst>
            <pc:docMk/>
            <pc:sldMk cId="1504205145" sldId="264"/>
            <ac:spMk id="11" creationId="{E87051A1-FCA7-D17F-0C4B-80CCFCE56480}"/>
          </ac:spMkLst>
        </pc:spChg>
        <pc:spChg chg="add del mod">
          <ac:chgData name="Leonarda Stanarević" userId="6357428c-a74c-4ce8-adb2-75fd4254140d" providerId="ADAL" clId="{D9A62A9C-B4D5-47D0-8CDA-7690DB2E4C48}" dt="2024-01-15T17:21:58.892" v="3556" actId="478"/>
          <ac:spMkLst>
            <pc:docMk/>
            <pc:sldMk cId="1504205145" sldId="264"/>
            <ac:spMk id="12" creationId="{8A9808CD-7AB3-BD1D-05D4-6D88D4CC9324}"/>
          </ac:spMkLst>
        </pc:spChg>
        <pc:spChg chg="add del mod">
          <ac:chgData name="Leonarda Stanarević" userId="6357428c-a74c-4ce8-adb2-75fd4254140d" providerId="ADAL" clId="{D9A62A9C-B4D5-47D0-8CDA-7690DB2E4C48}" dt="2024-01-15T17:22:10.853" v="3564" actId="478"/>
          <ac:spMkLst>
            <pc:docMk/>
            <pc:sldMk cId="1504205145" sldId="264"/>
            <ac:spMk id="14" creationId="{5A528BF0-FC00-B78F-0CBF-56D0BC86492E}"/>
          </ac:spMkLst>
        </pc:spChg>
        <pc:spChg chg="add del mod">
          <ac:chgData name="Leonarda Stanarević" userId="6357428c-a74c-4ce8-adb2-75fd4254140d" providerId="ADAL" clId="{D9A62A9C-B4D5-47D0-8CDA-7690DB2E4C48}" dt="2024-01-15T17:23:35.755" v="3590" actId="478"/>
          <ac:spMkLst>
            <pc:docMk/>
            <pc:sldMk cId="1504205145" sldId="264"/>
            <ac:spMk id="20" creationId="{005A6D61-7D1A-9137-9F17-A29A82E07BEF}"/>
          </ac:spMkLst>
        </pc:spChg>
        <pc:graphicFrameChg chg="add del">
          <ac:chgData name="Leonarda Stanarević" userId="6357428c-a74c-4ce8-adb2-75fd4254140d" providerId="ADAL" clId="{D9A62A9C-B4D5-47D0-8CDA-7690DB2E4C48}" dt="2024-01-15T17:22:28.280" v="3566" actId="26606"/>
          <ac:graphicFrameMkLst>
            <pc:docMk/>
            <pc:sldMk cId="1504205145" sldId="264"/>
            <ac:graphicFrameMk id="13" creationId="{A635CCFF-2AEB-4E77-E7A7-1315E8C18FDA}"/>
          </ac:graphicFrameMkLst>
        </pc:graphicFrameChg>
        <pc:graphicFrameChg chg="add del">
          <ac:chgData name="Leonarda Stanarević" userId="6357428c-a74c-4ce8-adb2-75fd4254140d" providerId="ADAL" clId="{D9A62A9C-B4D5-47D0-8CDA-7690DB2E4C48}" dt="2024-01-15T17:22:29.771" v="3568" actId="26606"/>
          <ac:graphicFrameMkLst>
            <pc:docMk/>
            <pc:sldMk cId="1504205145" sldId="264"/>
            <ac:graphicFrameMk id="15" creationId="{65ACF8F2-6A4B-2102-146F-CE17D1BE6268}"/>
          </ac:graphicFrameMkLst>
        </pc:graphicFrameChg>
        <pc:graphicFrameChg chg="add mod">
          <ac:chgData name="Leonarda Stanarević" userId="6357428c-a74c-4ce8-adb2-75fd4254140d" providerId="ADAL" clId="{D9A62A9C-B4D5-47D0-8CDA-7690DB2E4C48}" dt="2024-01-15T17:24:03.347" v="3592" actId="20577"/>
          <ac:graphicFrameMkLst>
            <pc:docMk/>
            <pc:sldMk cId="1504205145" sldId="264"/>
            <ac:graphicFrameMk id="16" creationId="{628241D2-C116-A334-CEC1-1DED14A53211}"/>
          </ac:graphicFrameMkLst>
        </pc:graphicFrameChg>
        <pc:graphicFrameChg chg="add del">
          <ac:chgData name="Leonarda Stanarević" userId="6357428c-a74c-4ce8-adb2-75fd4254140d" providerId="ADAL" clId="{D9A62A9C-B4D5-47D0-8CDA-7690DB2E4C48}" dt="2024-01-15T17:22:45.976" v="3570" actId="26606"/>
          <ac:graphicFrameMkLst>
            <pc:docMk/>
            <pc:sldMk cId="1504205145" sldId="264"/>
            <ac:graphicFrameMk id="17" creationId="{A635CCFF-2AEB-4E77-E7A7-1315E8C18FDA}"/>
          </ac:graphicFrameMkLst>
        </pc:graphicFrameChg>
        <pc:graphicFrameChg chg="add del">
          <ac:chgData name="Leonarda Stanarević" userId="6357428c-a74c-4ce8-adb2-75fd4254140d" providerId="ADAL" clId="{D9A62A9C-B4D5-47D0-8CDA-7690DB2E4C48}" dt="2024-01-15T17:22:47.926" v="3572" actId="26606"/>
          <ac:graphicFrameMkLst>
            <pc:docMk/>
            <pc:sldMk cId="1504205145" sldId="264"/>
            <ac:graphicFrameMk id="19" creationId="{712AAE26-C5DA-AC4F-B4EA-DDC2023C50A0}"/>
          </ac:graphicFrameMkLst>
        </pc:graphicFrameChg>
        <pc:graphicFrameChg chg="add">
          <ac:chgData name="Leonarda Stanarević" userId="6357428c-a74c-4ce8-adb2-75fd4254140d" providerId="ADAL" clId="{D9A62A9C-B4D5-47D0-8CDA-7690DB2E4C48}" dt="2024-01-15T17:22:47.942" v="3573" actId="26606"/>
          <ac:graphicFrameMkLst>
            <pc:docMk/>
            <pc:sldMk cId="1504205145" sldId="264"/>
            <ac:graphicFrameMk id="21" creationId="{A635CCFF-2AEB-4E77-E7A7-1315E8C18FDA}"/>
          </ac:graphicFrameMkLst>
        </pc:graphicFrameChg>
        <pc:graphicFrameChg chg="add del mod">
          <ac:chgData name="Leonarda Stanarević" userId="6357428c-a74c-4ce8-adb2-75fd4254140d" providerId="ADAL" clId="{D9A62A9C-B4D5-47D0-8CDA-7690DB2E4C48}" dt="2024-01-15T17:24:55.316" v="3594" actId="478"/>
          <ac:graphicFrameMkLst>
            <pc:docMk/>
            <pc:sldMk cId="1504205145" sldId="264"/>
            <ac:graphicFrameMk id="22" creationId="{D827007F-8EAE-F4A3-5E19-F1235659C2A1}"/>
          </ac:graphicFrameMkLst>
        </pc:graphicFrameChg>
        <pc:picChg chg="del">
          <ac:chgData name="Leonarda Stanarević" userId="6357428c-a74c-4ce8-adb2-75fd4254140d" providerId="ADAL" clId="{D9A62A9C-B4D5-47D0-8CDA-7690DB2E4C48}" dt="2024-01-15T16:16:34.550" v="2585" actId="478"/>
          <ac:picMkLst>
            <pc:docMk/>
            <pc:sldMk cId="1504205145" sldId="264"/>
            <ac:picMk id="8" creationId="{C4553BFD-8043-1934-DE62-2479BEC99A83}"/>
          </ac:picMkLst>
        </pc:picChg>
        <pc:picChg chg="del">
          <ac:chgData name="Leonarda Stanarević" userId="6357428c-a74c-4ce8-adb2-75fd4254140d" providerId="ADAL" clId="{D9A62A9C-B4D5-47D0-8CDA-7690DB2E4C48}" dt="2024-01-15T16:16:36.807" v="2587" actId="478"/>
          <ac:picMkLst>
            <pc:docMk/>
            <pc:sldMk cId="1504205145" sldId="264"/>
            <ac:picMk id="12" creationId="{FC13210E-2B80-B729-FC31-A3EFCA2B26E9}"/>
          </ac:picMkLst>
        </pc:picChg>
        <pc:picChg chg="del">
          <ac:chgData name="Leonarda Stanarević" userId="6357428c-a74c-4ce8-adb2-75fd4254140d" providerId="ADAL" clId="{D9A62A9C-B4D5-47D0-8CDA-7690DB2E4C48}" dt="2024-01-15T16:16:36.033" v="2586" actId="478"/>
          <ac:picMkLst>
            <pc:docMk/>
            <pc:sldMk cId="1504205145" sldId="264"/>
            <ac:picMk id="14" creationId="{25A478BD-46FE-14FD-47DE-9DE7E7CDE7CE}"/>
          </ac:picMkLst>
        </pc:picChg>
        <pc:picChg chg="del">
          <ac:chgData name="Leonarda Stanarević" userId="6357428c-a74c-4ce8-adb2-75fd4254140d" providerId="ADAL" clId="{D9A62A9C-B4D5-47D0-8CDA-7690DB2E4C48}" dt="2024-01-15T16:16:37.401" v="2588" actId="478"/>
          <ac:picMkLst>
            <pc:docMk/>
            <pc:sldMk cId="1504205145" sldId="264"/>
            <ac:picMk id="16" creationId="{3B41CCA5-CA9A-C951-4D97-20BDDC5F25E6}"/>
          </ac:picMkLst>
        </pc:picChg>
      </pc:sldChg>
      <pc:sldChg chg="delSp add del setBg delDesignElem">
        <pc:chgData name="Leonarda Stanarević" userId="6357428c-a74c-4ce8-adb2-75fd4254140d" providerId="ADAL" clId="{D9A62A9C-B4D5-47D0-8CDA-7690DB2E4C48}" dt="2024-01-15T17:25:04.634" v="3597" actId="47"/>
        <pc:sldMkLst>
          <pc:docMk/>
          <pc:sldMk cId="2559973078" sldId="265"/>
        </pc:sldMkLst>
        <pc:spChg chg="del">
          <ac:chgData name="Leonarda Stanarević" userId="6357428c-a74c-4ce8-adb2-75fd4254140d" providerId="ADAL" clId="{D9A62A9C-B4D5-47D0-8CDA-7690DB2E4C48}" dt="2024-01-15T17:24:59.574" v="3596"/>
          <ac:spMkLst>
            <pc:docMk/>
            <pc:sldMk cId="2559973078" sldId="265"/>
            <ac:spMk id="34" creationId="{2151139A-886F-4B97-8815-729AD3831BBD}"/>
          </ac:spMkLst>
        </pc:spChg>
        <pc:spChg chg="del">
          <ac:chgData name="Leonarda Stanarević" userId="6357428c-a74c-4ce8-adb2-75fd4254140d" providerId="ADAL" clId="{D9A62A9C-B4D5-47D0-8CDA-7690DB2E4C48}" dt="2024-01-15T17:24:59.574" v="3596"/>
          <ac:spMkLst>
            <pc:docMk/>
            <pc:sldMk cId="2559973078" sldId="265"/>
            <ac:spMk id="36" creationId="{AB5E08C4-8CDD-4623-A5B8-E998C6DEE3B7}"/>
          </ac:spMkLst>
        </pc:spChg>
        <pc:spChg chg="del">
          <ac:chgData name="Leonarda Stanarević" userId="6357428c-a74c-4ce8-adb2-75fd4254140d" providerId="ADAL" clId="{D9A62A9C-B4D5-47D0-8CDA-7690DB2E4C48}" dt="2024-01-15T17:24:59.574" v="3596"/>
          <ac:spMkLst>
            <pc:docMk/>
            <pc:sldMk cId="2559973078" sldId="265"/>
            <ac:spMk id="38" creationId="{15F33878-D502-4FFA-8ACE-F2AECDB2A23F}"/>
          </ac:spMkLst>
        </pc:spChg>
        <pc:spChg chg="del">
          <ac:chgData name="Leonarda Stanarević" userId="6357428c-a74c-4ce8-adb2-75fd4254140d" providerId="ADAL" clId="{D9A62A9C-B4D5-47D0-8CDA-7690DB2E4C48}" dt="2024-01-15T17:24:59.574" v="3596"/>
          <ac:spMkLst>
            <pc:docMk/>
            <pc:sldMk cId="2559973078" sldId="265"/>
            <ac:spMk id="40" creationId="{D3539FEE-81D3-4406-802E-60B20B16F4F6}"/>
          </ac:spMkLst>
        </pc:spChg>
        <pc:spChg chg="del">
          <ac:chgData name="Leonarda Stanarević" userId="6357428c-a74c-4ce8-adb2-75fd4254140d" providerId="ADAL" clId="{D9A62A9C-B4D5-47D0-8CDA-7690DB2E4C48}" dt="2024-01-15T17:24:59.574" v="3596"/>
          <ac:spMkLst>
            <pc:docMk/>
            <pc:sldMk cId="2559973078" sldId="265"/>
            <ac:spMk id="42" creationId="{DC701763-729E-462F-A5A8-E0DEFEB1E2E4}"/>
          </ac:spMkLst>
        </pc:spChg>
      </pc:sldChg>
      <pc:sldChg chg="addSp delSp modSp add mod modTransition modAnim modNotesTx">
        <pc:chgData name="Leonarda Stanarević" userId="6357428c-a74c-4ce8-adb2-75fd4254140d" providerId="ADAL" clId="{D9A62A9C-B4D5-47D0-8CDA-7690DB2E4C48}" dt="2024-01-16T11:41:10.880" v="5232"/>
        <pc:sldMkLst>
          <pc:docMk/>
          <pc:sldMk cId="3932149804" sldId="265"/>
        </pc:sldMkLst>
        <pc:spChg chg="mod">
          <ac:chgData name="Leonarda Stanarević" userId="6357428c-a74c-4ce8-adb2-75fd4254140d" providerId="ADAL" clId="{D9A62A9C-B4D5-47D0-8CDA-7690DB2E4C48}" dt="2024-01-15T17:35:26.071" v="3889" actId="113"/>
          <ac:spMkLst>
            <pc:docMk/>
            <pc:sldMk cId="3932149804" sldId="265"/>
            <ac:spMk id="4" creationId="{F7A92C36-6913-18B5-8DA6-EF61DBE45F05}"/>
          </ac:spMkLst>
        </pc:spChg>
        <pc:spChg chg="mod">
          <ac:chgData name="Leonarda Stanarević" userId="6357428c-a74c-4ce8-adb2-75fd4254140d" providerId="ADAL" clId="{D9A62A9C-B4D5-47D0-8CDA-7690DB2E4C48}" dt="2024-01-15T17:35:42.588" v="3890" actId="1076"/>
          <ac:spMkLst>
            <pc:docMk/>
            <pc:sldMk cId="3932149804" sldId="265"/>
            <ac:spMk id="5" creationId="{B104B458-CE43-F8F5-1BD8-973C11C1096E}"/>
          </ac:spMkLst>
        </pc:spChg>
        <pc:picChg chg="add del mod">
          <ac:chgData name="Leonarda Stanarević" userId="6357428c-a74c-4ce8-adb2-75fd4254140d" providerId="ADAL" clId="{D9A62A9C-B4D5-47D0-8CDA-7690DB2E4C48}" dt="2024-01-16T10:10:54.835" v="4616"/>
          <ac:picMkLst>
            <pc:docMk/>
            <pc:sldMk cId="3932149804" sldId="265"/>
            <ac:picMk id="8" creationId="{EF77CFC5-8A27-7454-4AEE-00B3102D4AFA}"/>
          </ac:picMkLst>
        </pc:picChg>
        <pc:picChg chg="add del mod">
          <ac:chgData name="Leonarda Stanarević" userId="6357428c-a74c-4ce8-adb2-75fd4254140d" providerId="ADAL" clId="{D9A62A9C-B4D5-47D0-8CDA-7690DB2E4C48}" dt="2024-01-16T11:34:56.849" v="5199"/>
          <ac:picMkLst>
            <pc:docMk/>
            <pc:sldMk cId="3932149804" sldId="265"/>
            <ac:picMk id="9" creationId="{4E6F9A6E-9A53-EED1-F72B-E68F500DBCC0}"/>
          </ac:picMkLst>
        </pc:picChg>
        <pc:picChg chg="add del mod ord">
          <ac:chgData name="Leonarda Stanarević" userId="6357428c-a74c-4ce8-adb2-75fd4254140d" providerId="ADAL" clId="{D9A62A9C-B4D5-47D0-8CDA-7690DB2E4C48}" dt="2024-01-16T11:37:01.515" v="5219"/>
          <ac:picMkLst>
            <pc:docMk/>
            <pc:sldMk cId="3932149804" sldId="265"/>
            <ac:picMk id="15" creationId="{3AE8D355-1DE7-DA70-985A-DF80D947ACB5}"/>
          </ac:picMkLst>
        </pc:picChg>
        <pc:picChg chg="add mod">
          <ac:chgData name="Leonarda Stanarević" userId="6357428c-a74c-4ce8-adb2-75fd4254140d" providerId="ADAL" clId="{D9A62A9C-B4D5-47D0-8CDA-7690DB2E4C48}" dt="2024-01-16T11:35:42.915" v="5201"/>
          <ac:picMkLst>
            <pc:docMk/>
            <pc:sldMk cId="3932149804" sldId="265"/>
            <ac:picMk id="16" creationId="{20F5B4E4-7180-5B19-BF4C-90AA84B206F2}"/>
          </ac:picMkLst>
        </pc:picChg>
        <pc:picChg chg="add del mod">
          <ac:chgData name="Leonarda Stanarević" userId="6357428c-a74c-4ce8-adb2-75fd4254140d" providerId="ADAL" clId="{D9A62A9C-B4D5-47D0-8CDA-7690DB2E4C48}" dt="2024-01-16T11:37:28.755" v="5221"/>
          <ac:picMkLst>
            <pc:docMk/>
            <pc:sldMk cId="3932149804" sldId="265"/>
            <ac:picMk id="20" creationId="{94D17657-B99B-0776-DAE2-C61958F8BC08}"/>
          </ac:picMkLst>
        </pc:picChg>
        <pc:picChg chg="add del mod ord">
          <ac:chgData name="Leonarda Stanarević" userId="6357428c-a74c-4ce8-adb2-75fd4254140d" providerId="ADAL" clId="{D9A62A9C-B4D5-47D0-8CDA-7690DB2E4C48}" dt="2024-01-16T11:37:44.059" v="5222"/>
          <ac:picMkLst>
            <pc:docMk/>
            <pc:sldMk cId="3932149804" sldId="265"/>
            <ac:picMk id="25" creationId="{D3EF71CD-FB07-290D-FE63-B8DCFBFAA88B}"/>
          </ac:picMkLst>
        </pc:picChg>
        <pc:picChg chg="add del mod">
          <ac:chgData name="Leonarda Stanarević" userId="6357428c-a74c-4ce8-adb2-75fd4254140d" providerId="ADAL" clId="{D9A62A9C-B4D5-47D0-8CDA-7690DB2E4C48}" dt="2024-01-16T11:37:51.833" v="5224"/>
          <ac:picMkLst>
            <pc:docMk/>
            <pc:sldMk cId="3932149804" sldId="265"/>
            <ac:picMk id="26" creationId="{D643EB17-12CC-0EBE-1700-80E257AFDE21}"/>
          </ac:picMkLst>
        </pc:picChg>
        <pc:picChg chg="add del mod ord">
          <ac:chgData name="Leonarda Stanarević" userId="6357428c-a74c-4ce8-adb2-75fd4254140d" providerId="ADAL" clId="{D9A62A9C-B4D5-47D0-8CDA-7690DB2E4C48}" dt="2024-01-16T11:38:33.650" v="5225"/>
          <ac:picMkLst>
            <pc:docMk/>
            <pc:sldMk cId="3932149804" sldId="265"/>
            <ac:picMk id="29" creationId="{D99F5CAB-1C41-AF8D-3617-41B87308BC77}"/>
          </ac:picMkLst>
        </pc:picChg>
        <pc:picChg chg="add del mod">
          <ac:chgData name="Leonarda Stanarević" userId="6357428c-a74c-4ce8-adb2-75fd4254140d" providerId="ADAL" clId="{D9A62A9C-B4D5-47D0-8CDA-7690DB2E4C48}" dt="2024-01-16T11:40:30.605" v="5231"/>
          <ac:picMkLst>
            <pc:docMk/>
            <pc:sldMk cId="3932149804" sldId="265"/>
            <ac:picMk id="30" creationId="{44BDA281-AA18-D25C-6942-77E29FAA9C4E}"/>
          </ac:picMkLst>
        </pc:picChg>
        <pc:picChg chg="add del mod ord">
          <ac:chgData name="Leonarda Stanarević" userId="6357428c-a74c-4ce8-adb2-75fd4254140d" providerId="ADAL" clId="{D9A62A9C-B4D5-47D0-8CDA-7690DB2E4C48}" dt="2024-01-16T11:41:10.880" v="5232"/>
          <ac:picMkLst>
            <pc:docMk/>
            <pc:sldMk cId="3932149804" sldId="265"/>
            <ac:picMk id="41" creationId="{30F4A91B-2AFA-B8B8-676D-7E782F2D2317}"/>
          </ac:picMkLst>
        </pc:picChg>
        <pc:picChg chg="add mod">
          <ac:chgData name="Leonarda Stanarević" userId="6357428c-a74c-4ce8-adb2-75fd4254140d" providerId="ADAL" clId="{D9A62A9C-B4D5-47D0-8CDA-7690DB2E4C48}" dt="2024-01-16T11:41:10.880" v="5232"/>
          <ac:picMkLst>
            <pc:docMk/>
            <pc:sldMk cId="3932149804" sldId="265"/>
            <ac:picMk id="43" creationId="{E1F6FFFE-1E47-30FA-165D-10AB18C9032F}"/>
          </ac:picMkLst>
        </pc:picChg>
        <pc:cxnChg chg="mod">
          <ac:chgData name="Leonarda Stanarević" userId="6357428c-a74c-4ce8-adb2-75fd4254140d" providerId="ADAL" clId="{D9A62A9C-B4D5-47D0-8CDA-7690DB2E4C48}" dt="2024-01-15T17:34:00.755" v="3877" actId="208"/>
          <ac:cxnSpMkLst>
            <pc:docMk/>
            <pc:sldMk cId="3932149804" sldId="265"/>
            <ac:cxnSpMk id="11" creationId="{88950DE5-1574-D860-2340-1F5A03A9ECED}"/>
          </ac:cxnSpMkLst>
        </pc:cxnChg>
      </pc:sldChg>
      <pc:sldChg chg="addSp delSp modSp add mod modTransition modAnim">
        <pc:chgData name="Leonarda Stanarević" userId="6357428c-a74c-4ce8-adb2-75fd4254140d" providerId="ADAL" clId="{D9A62A9C-B4D5-47D0-8CDA-7690DB2E4C48}" dt="2024-01-16T11:33:55.580" v="5194"/>
        <pc:sldMkLst>
          <pc:docMk/>
          <pc:sldMk cId="3943378090" sldId="266"/>
        </pc:sldMkLst>
        <pc:picChg chg="add del mod ord">
          <ac:chgData name="Leonarda Stanarević" userId="6357428c-a74c-4ce8-adb2-75fd4254140d" providerId="ADAL" clId="{D9A62A9C-B4D5-47D0-8CDA-7690DB2E4C48}" dt="2024-01-16T11:33:55.580" v="5194"/>
          <ac:picMkLst>
            <pc:docMk/>
            <pc:sldMk cId="3943378090" sldId="266"/>
            <ac:picMk id="6" creationId="{A61D5096-56CD-298B-D618-0FF930429217}"/>
          </ac:picMkLst>
        </pc:picChg>
        <pc:picChg chg="add mod">
          <ac:chgData name="Leonarda Stanarević" userId="6357428c-a74c-4ce8-adb2-75fd4254140d" providerId="ADAL" clId="{D9A62A9C-B4D5-47D0-8CDA-7690DB2E4C48}" dt="2024-01-16T11:33:55.580" v="5194"/>
          <ac:picMkLst>
            <pc:docMk/>
            <pc:sldMk cId="3943378090" sldId="266"/>
            <ac:picMk id="8" creationId="{1351DC60-42E6-85E8-1E6A-012B983BAC4D}"/>
          </ac:picMkLst>
        </pc:picChg>
        <pc:picChg chg="add del mod">
          <ac:chgData name="Leonarda Stanarević" userId="6357428c-a74c-4ce8-adb2-75fd4254140d" providerId="ADAL" clId="{D9A62A9C-B4D5-47D0-8CDA-7690DB2E4C48}" dt="2024-01-16T10:41:52.819" v="5157"/>
          <ac:picMkLst>
            <pc:docMk/>
            <pc:sldMk cId="3943378090" sldId="266"/>
            <ac:picMk id="10" creationId="{4151C0DD-FFC4-4A48-476D-86C5F634B558}"/>
          </ac:picMkLst>
        </pc:picChg>
        <pc:picChg chg="add del mod ord">
          <ac:chgData name="Leonarda Stanarević" userId="6357428c-a74c-4ce8-adb2-75fd4254140d" providerId="ADAL" clId="{D9A62A9C-B4D5-47D0-8CDA-7690DB2E4C48}" dt="2024-01-16T10:42:27.310" v="5158"/>
          <ac:picMkLst>
            <pc:docMk/>
            <pc:sldMk cId="3943378090" sldId="266"/>
            <ac:picMk id="16" creationId="{2FD2FACE-93DB-24B2-B306-B90FA2703396}"/>
          </ac:picMkLst>
        </pc:picChg>
        <pc:picChg chg="add del mod">
          <ac:chgData name="Leonarda Stanarević" userId="6357428c-a74c-4ce8-adb2-75fd4254140d" providerId="ADAL" clId="{D9A62A9C-B4D5-47D0-8CDA-7690DB2E4C48}" dt="2024-01-16T11:29:40.269" v="5183"/>
          <ac:picMkLst>
            <pc:docMk/>
            <pc:sldMk cId="3943378090" sldId="266"/>
            <ac:picMk id="18" creationId="{C6C37764-EF9E-9583-C1F7-AEC00A229EE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66BDC4-6358-40BA-BED3-88C1B5575CB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0F1B68-5A8C-4A63-A246-61E8C425B204}">
      <dgm:prSet custT="1"/>
      <dgm:spPr/>
      <dgm:t>
        <a:bodyPr/>
        <a:lstStyle/>
        <a:p>
          <a:r>
            <a:rPr lang="en-US" sz="2000" dirty="0" err="1"/>
            <a:t>Skup</a:t>
          </a:r>
          <a:r>
            <a:rPr lang="en-US" sz="2000" dirty="0"/>
            <a:t> </a:t>
          </a:r>
          <a:r>
            <a:rPr lang="en-US" sz="2000" dirty="0" err="1"/>
            <a:t>podataka</a:t>
          </a:r>
          <a:r>
            <a:rPr lang="en-US" sz="2000" dirty="0"/>
            <a:t> s </a:t>
          </a:r>
          <a:r>
            <a:rPr lang="en-US" sz="2000" dirty="0" err="1"/>
            <a:t>prvim</a:t>
          </a:r>
          <a:r>
            <a:rPr lang="en-US" sz="2000" dirty="0"/>
            <a:t> </a:t>
          </a:r>
          <a:r>
            <a:rPr lang="en-US" sz="2000" dirty="0" err="1"/>
            <a:t>snimkama</a:t>
          </a:r>
          <a:endParaRPr lang="en-US" sz="2000" dirty="0"/>
        </a:p>
      </dgm:t>
    </dgm:pt>
    <dgm:pt modelId="{7B8B2D63-115B-4F00-8085-E038CF52AB02}" type="parTrans" cxnId="{0049FF16-D03C-430B-842B-8E871D99C404}">
      <dgm:prSet/>
      <dgm:spPr/>
      <dgm:t>
        <a:bodyPr/>
        <a:lstStyle/>
        <a:p>
          <a:endParaRPr lang="en-US"/>
        </a:p>
      </dgm:t>
    </dgm:pt>
    <dgm:pt modelId="{61E7F69A-0BEC-4B14-8C07-E0C2F1AD8163}" type="sibTrans" cxnId="{0049FF16-D03C-430B-842B-8E871D99C404}">
      <dgm:prSet/>
      <dgm:spPr/>
      <dgm:t>
        <a:bodyPr/>
        <a:lstStyle/>
        <a:p>
          <a:endParaRPr lang="en-US"/>
        </a:p>
      </dgm:t>
    </dgm:pt>
    <dgm:pt modelId="{02919518-2A87-45A4-BE36-D57CF0D0E1B4}">
      <dgm:prSet/>
      <dgm:spPr/>
      <dgm:t>
        <a:bodyPr/>
        <a:lstStyle/>
        <a:p>
          <a:r>
            <a:rPr lang="en-US"/>
            <a:t>M/F</a:t>
          </a:r>
        </a:p>
      </dgm:t>
    </dgm:pt>
    <dgm:pt modelId="{A98CFCAD-F4FB-4FC3-A167-0E462C53AF22}" type="parTrans" cxnId="{50EC4216-CF63-4C23-9428-00B0A5DF2C58}">
      <dgm:prSet/>
      <dgm:spPr/>
      <dgm:t>
        <a:bodyPr/>
        <a:lstStyle/>
        <a:p>
          <a:endParaRPr lang="en-US"/>
        </a:p>
      </dgm:t>
    </dgm:pt>
    <dgm:pt modelId="{56CF05DE-225E-4FAA-B3B0-758370FCAE92}" type="sibTrans" cxnId="{50EC4216-CF63-4C23-9428-00B0A5DF2C58}">
      <dgm:prSet/>
      <dgm:spPr/>
      <dgm:t>
        <a:bodyPr/>
        <a:lstStyle/>
        <a:p>
          <a:endParaRPr lang="en-US"/>
        </a:p>
      </dgm:t>
    </dgm:pt>
    <dgm:pt modelId="{6033693A-2A0D-4EF4-8D2D-AD3CF8907C83}">
      <dgm:prSet/>
      <dgm:spPr/>
      <dgm:t>
        <a:bodyPr/>
        <a:lstStyle/>
        <a:p>
          <a:r>
            <a:rPr lang="en-US"/>
            <a:t>Age</a:t>
          </a:r>
        </a:p>
      </dgm:t>
    </dgm:pt>
    <dgm:pt modelId="{88DC3653-EE31-4575-862A-30E51F403F8F}" type="parTrans" cxnId="{1FDC9F76-2658-45F4-98CC-D411A10E9ECA}">
      <dgm:prSet/>
      <dgm:spPr/>
      <dgm:t>
        <a:bodyPr/>
        <a:lstStyle/>
        <a:p>
          <a:endParaRPr lang="en-US"/>
        </a:p>
      </dgm:t>
    </dgm:pt>
    <dgm:pt modelId="{5C102442-2709-4BD4-88C9-F2CE6DDC1412}" type="sibTrans" cxnId="{1FDC9F76-2658-45F4-98CC-D411A10E9ECA}">
      <dgm:prSet/>
      <dgm:spPr/>
      <dgm:t>
        <a:bodyPr/>
        <a:lstStyle/>
        <a:p>
          <a:endParaRPr lang="en-US"/>
        </a:p>
      </dgm:t>
    </dgm:pt>
    <dgm:pt modelId="{546FB5DB-376E-42C7-9056-0B327F541B01}">
      <dgm:prSet/>
      <dgm:spPr/>
      <dgm:t>
        <a:bodyPr/>
        <a:lstStyle/>
        <a:p>
          <a:r>
            <a:rPr lang="en-US"/>
            <a:t>EDUC</a:t>
          </a:r>
        </a:p>
      </dgm:t>
    </dgm:pt>
    <dgm:pt modelId="{774CE985-5D6A-46D6-94CE-19F21C67BE06}" type="parTrans" cxnId="{53C488CC-159D-4FF7-8408-E1F6CCFE6DAD}">
      <dgm:prSet/>
      <dgm:spPr/>
      <dgm:t>
        <a:bodyPr/>
        <a:lstStyle/>
        <a:p>
          <a:endParaRPr lang="en-US"/>
        </a:p>
      </dgm:t>
    </dgm:pt>
    <dgm:pt modelId="{260F3B57-FEB6-4584-8C4A-E046BAF92869}" type="sibTrans" cxnId="{53C488CC-159D-4FF7-8408-E1F6CCFE6DAD}">
      <dgm:prSet/>
      <dgm:spPr/>
      <dgm:t>
        <a:bodyPr/>
        <a:lstStyle/>
        <a:p>
          <a:endParaRPr lang="en-US"/>
        </a:p>
      </dgm:t>
    </dgm:pt>
    <dgm:pt modelId="{4F6613D1-7D89-417A-951C-CA57C365C073}">
      <dgm:prSet/>
      <dgm:spPr/>
      <dgm:t>
        <a:bodyPr/>
        <a:lstStyle/>
        <a:p>
          <a:r>
            <a:rPr lang="en-US"/>
            <a:t>SES</a:t>
          </a:r>
        </a:p>
      </dgm:t>
    </dgm:pt>
    <dgm:pt modelId="{26209D43-22D5-4DB2-9527-EFCECE143D44}" type="parTrans" cxnId="{606A2E74-5B0A-42AB-81F9-B30AF317F49F}">
      <dgm:prSet/>
      <dgm:spPr/>
      <dgm:t>
        <a:bodyPr/>
        <a:lstStyle/>
        <a:p>
          <a:endParaRPr lang="en-US"/>
        </a:p>
      </dgm:t>
    </dgm:pt>
    <dgm:pt modelId="{23890D8C-C31D-4CE8-85B1-823DBD5E716B}" type="sibTrans" cxnId="{606A2E74-5B0A-42AB-81F9-B30AF317F49F}">
      <dgm:prSet/>
      <dgm:spPr/>
      <dgm:t>
        <a:bodyPr/>
        <a:lstStyle/>
        <a:p>
          <a:endParaRPr lang="en-US"/>
        </a:p>
      </dgm:t>
    </dgm:pt>
    <dgm:pt modelId="{81FED068-B86F-4B9D-A151-07EFC564FC3E}">
      <dgm:prSet/>
      <dgm:spPr/>
      <dgm:t>
        <a:bodyPr/>
        <a:lstStyle/>
        <a:p>
          <a:r>
            <a:rPr lang="en-US"/>
            <a:t>MMSE</a:t>
          </a:r>
        </a:p>
      </dgm:t>
    </dgm:pt>
    <dgm:pt modelId="{A0E38FC8-EB65-41DA-85AD-49D231297DEA}" type="parTrans" cxnId="{D7D39C60-12A8-4713-BE1A-5B261B474EC0}">
      <dgm:prSet/>
      <dgm:spPr/>
      <dgm:t>
        <a:bodyPr/>
        <a:lstStyle/>
        <a:p>
          <a:endParaRPr lang="en-US"/>
        </a:p>
      </dgm:t>
    </dgm:pt>
    <dgm:pt modelId="{208B9F5C-0E6D-4B98-BD76-29D934E27914}" type="sibTrans" cxnId="{D7D39C60-12A8-4713-BE1A-5B261B474EC0}">
      <dgm:prSet/>
      <dgm:spPr/>
      <dgm:t>
        <a:bodyPr/>
        <a:lstStyle/>
        <a:p>
          <a:endParaRPr lang="en-US"/>
        </a:p>
      </dgm:t>
    </dgm:pt>
    <dgm:pt modelId="{53935A6D-EABB-42F2-AA92-5E6771CEAB7A}">
      <dgm:prSet/>
      <dgm:spPr/>
      <dgm:t>
        <a:bodyPr/>
        <a:lstStyle/>
        <a:p>
          <a:r>
            <a:rPr lang="en-US"/>
            <a:t>eTIV</a:t>
          </a:r>
        </a:p>
      </dgm:t>
    </dgm:pt>
    <dgm:pt modelId="{7912CA17-630B-44CB-A927-50E5A98B5D38}" type="parTrans" cxnId="{AA45AAD6-3481-4363-A927-5D0BF35FED82}">
      <dgm:prSet/>
      <dgm:spPr/>
      <dgm:t>
        <a:bodyPr/>
        <a:lstStyle/>
        <a:p>
          <a:endParaRPr lang="en-US"/>
        </a:p>
      </dgm:t>
    </dgm:pt>
    <dgm:pt modelId="{A29F689D-CC17-45ED-9E49-48C898CE8EBE}" type="sibTrans" cxnId="{AA45AAD6-3481-4363-A927-5D0BF35FED82}">
      <dgm:prSet/>
      <dgm:spPr/>
      <dgm:t>
        <a:bodyPr/>
        <a:lstStyle/>
        <a:p>
          <a:endParaRPr lang="en-US"/>
        </a:p>
      </dgm:t>
    </dgm:pt>
    <dgm:pt modelId="{AD1A6B4A-4E04-47EE-B535-28302ACF82F6}">
      <dgm:prSet/>
      <dgm:spPr/>
      <dgm:t>
        <a:bodyPr/>
        <a:lstStyle/>
        <a:p>
          <a:r>
            <a:rPr lang="en-US"/>
            <a:t>nWBV</a:t>
          </a:r>
        </a:p>
      </dgm:t>
    </dgm:pt>
    <dgm:pt modelId="{30175BAA-91F3-4C01-A2E3-69E6AA472A92}" type="parTrans" cxnId="{527BD228-55AC-44E6-B09F-DA4B580E944F}">
      <dgm:prSet/>
      <dgm:spPr/>
      <dgm:t>
        <a:bodyPr/>
        <a:lstStyle/>
        <a:p>
          <a:endParaRPr lang="en-US"/>
        </a:p>
      </dgm:t>
    </dgm:pt>
    <dgm:pt modelId="{521EAEE3-DC4D-435C-A874-2C5AE95082BF}" type="sibTrans" cxnId="{527BD228-55AC-44E6-B09F-DA4B580E944F}">
      <dgm:prSet/>
      <dgm:spPr/>
      <dgm:t>
        <a:bodyPr/>
        <a:lstStyle/>
        <a:p>
          <a:endParaRPr lang="en-US"/>
        </a:p>
      </dgm:t>
    </dgm:pt>
    <dgm:pt modelId="{17D76632-A1E1-457C-AC8D-E469E0062997}" type="pres">
      <dgm:prSet presAssocID="{AB66BDC4-6358-40BA-BED3-88C1B5575CB8}" presName="vert0" presStyleCnt="0">
        <dgm:presLayoutVars>
          <dgm:dir/>
          <dgm:animOne val="branch"/>
          <dgm:animLvl val="lvl"/>
        </dgm:presLayoutVars>
      </dgm:prSet>
      <dgm:spPr/>
    </dgm:pt>
    <dgm:pt modelId="{100B6F25-E447-4D3A-B36A-ACCD9DFBA925}" type="pres">
      <dgm:prSet presAssocID="{310F1B68-5A8C-4A63-A246-61E8C425B204}" presName="thickLine" presStyleLbl="alignNode1" presStyleIdx="0" presStyleCnt="1"/>
      <dgm:spPr/>
    </dgm:pt>
    <dgm:pt modelId="{A5EBC8A3-9173-4A74-BBD4-706CA9C2D9F2}" type="pres">
      <dgm:prSet presAssocID="{310F1B68-5A8C-4A63-A246-61E8C425B204}" presName="horz1" presStyleCnt="0"/>
      <dgm:spPr/>
    </dgm:pt>
    <dgm:pt modelId="{EA00D2E9-C40F-4660-87D4-145E8ACF2FF8}" type="pres">
      <dgm:prSet presAssocID="{310F1B68-5A8C-4A63-A246-61E8C425B204}" presName="tx1" presStyleLbl="revTx" presStyleIdx="0" presStyleCnt="8" custScaleX="157490"/>
      <dgm:spPr/>
    </dgm:pt>
    <dgm:pt modelId="{B8E21028-54FC-4CCA-BB63-5D0C1098B4A7}" type="pres">
      <dgm:prSet presAssocID="{310F1B68-5A8C-4A63-A246-61E8C425B204}" presName="vert1" presStyleCnt="0"/>
      <dgm:spPr/>
    </dgm:pt>
    <dgm:pt modelId="{7E674F2C-B1BB-4453-80F6-E7DCB9A5EA7F}" type="pres">
      <dgm:prSet presAssocID="{02919518-2A87-45A4-BE36-D57CF0D0E1B4}" presName="vertSpace2a" presStyleCnt="0"/>
      <dgm:spPr/>
    </dgm:pt>
    <dgm:pt modelId="{07BD26E3-FE6F-47ED-B6BF-7D26ACB75F20}" type="pres">
      <dgm:prSet presAssocID="{02919518-2A87-45A4-BE36-D57CF0D0E1B4}" presName="horz2" presStyleCnt="0"/>
      <dgm:spPr/>
    </dgm:pt>
    <dgm:pt modelId="{402D74B0-9BC3-400C-8EE2-CB5C34584E03}" type="pres">
      <dgm:prSet presAssocID="{02919518-2A87-45A4-BE36-D57CF0D0E1B4}" presName="horzSpace2" presStyleCnt="0"/>
      <dgm:spPr/>
    </dgm:pt>
    <dgm:pt modelId="{26CB7DEC-ED68-4C0B-A191-C06C16764863}" type="pres">
      <dgm:prSet presAssocID="{02919518-2A87-45A4-BE36-D57CF0D0E1B4}" presName="tx2" presStyleLbl="revTx" presStyleIdx="1" presStyleCnt="8"/>
      <dgm:spPr/>
    </dgm:pt>
    <dgm:pt modelId="{272A25B1-9B81-475C-A5EA-3124BF88E32E}" type="pres">
      <dgm:prSet presAssocID="{02919518-2A87-45A4-BE36-D57CF0D0E1B4}" presName="vert2" presStyleCnt="0"/>
      <dgm:spPr/>
    </dgm:pt>
    <dgm:pt modelId="{6B72139D-D168-452F-ADB2-61C6B3D96311}" type="pres">
      <dgm:prSet presAssocID="{02919518-2A87-45A4-BE36-D57CF0D0E1B4}" presName="thinLine2b" presStyleLbl="callout" presStyleIdx="0" presStyleCnt="7"/>
      <dgm:spPr/>
    </dgm:pt>
    <dgm:pt modelId="{3C06E37A-14C4-412E-B8F1-5FC4D493FDAC}" type="pres">
      <dgm:prSet presAssocID="{02919518-2A87-45A4-BE36-D57CF0D0E1B4}" presName="vertSpace2b" presStyleCnt="0"/>
      <dgm:spPr/>
    </dgm:pt>
    <dgm:pt modelId="{E821B703-7BC3-47BD-A9DE-416B06FFE9F1}" type="pres">
      <dgm:prSet presAssocID="{6033693A-2A0D-4EF4-8D2D-AD3CF8907C83}" presName="horz2" presStyleCnt="0"/>
      <dgm:spPr/>
    </dgm:pt>
    <dgm:pt modelId="{1DB894FB-EAF1-4B91-964C-699E8044960D}" type="pres">
      <dgm:prSet presAssocID="{6033693A-2A0D-4EF4-8D2D-AD3CF8907C83}" presName="horzSpace2" presStyleCnt="0"/>
      <dgm:spPr/>
    </dgm:pt>
    <dgm:pt modelId="{E76887D8-FF9E-4D63-B2E2-312CA21545D1}" type="pres">
      <dgm:prSet presAssocID="{6033693A-2A0D-4EF4-8D2D-AD3CF8907C83}" presName="tx2" presStyleLbl="revTx" presStyleIdx="2" presStyleCnt="8"/>
      <dgm:spPr/>
    </dgm:pt>
    <dgm:pt modelId="{250250CA-BA5F-4B1D-9B4A-21F143F4201D}" type="pres">
      <dgm:prSet presAssocID="{6033693A-2A0D-4EF4-8D2D-AD3CF8907C83}" presName="vert2" presStyleCnt="0"/>
      <dgm:spPr/>
    </dgm:pt>
    <dgm:pt modelId="{41626FA1-4414-4256-BBE6-86BEB6F275D9}" type="pres">
      <dgm:prSet presAssocID="{6033693A-2A0D-4EF4-8D2D-AD3CF8907C83}" presName="thinLine2b" presStyleLbl="callout" presStyleIdx="1" presStyleCnt="7"/>
      <dgm:spPr/>
    </dgm:pt>
    <dgm:pt modelId="{8E696394-5028-438B-8EA9-BF0C22110A0A}" type="pres">
      <dgm:prSet presAssocID="{6033693A-2A0D-4EF4-8D2D-AD3CF8907C83}" presName="vertSpace2b" presStyleCnt="0"/>
      <dgm:spPr/>
    </dgm:pt>
    <dgm:pt modelId="{9D64E12B-A31E-4C39-B57C-F765953C0A44}" type="pres">
      <dgm:prSet presAssocID="{546FB5DB-376E-42C7-9056-0B327F541B01}" presName="horz2" presStyleCnt="0"/>
      <dgm:spPr/>
    </dgm:pt>
    <dgm:pt modelId="{6E3DE204-6927-415A-8D76-E97314A0828C}" type="pres">
      <dgm:prSet presAssocID="{546FB5DB-376E-42C7-9056-0B327F541B01}" presName="horzSpace2" presStyleCnt="0"/>
      <dgm:spPr/>
    </dgm:pt>
    <dgm:pt modelId="{C7B04661-2A53-4F3D-B3DD-0C8D684FB669}" type="pres">
      <dgm:prSet presAssocID="{546FB5DB-376E-42C7-9056-0B327F541B01}" presName="tx2" presStyleLbl="revTx" presStyleIdx="3" presStyleCnt="8"/>
      <dgm:spPr/>
    </dgm:pt>
    <dgm:pt modelId="{DD97D3F1-47D4-4FA3-9AEA-A7E029E53F88}" type="pres">
      <dgm:prSet presAssocID="{546FB5DB-376E-42C7-9056-0B327F541B01}" presName="vert2" presStyleCnt="0"/>
      <dgm:spPr/>
    </dgm:pt>
    <dgm:pt modelId="{271B51C0-5235-42FC-9D24-8D507E58E794}" type="pres">
      <dgm:prSet presAssocID="{546FB5DB-376E-42C7-9056-0B327F541B01}" presName="thinLine2b" presStyleLbl="callout" presStyleIdx="2" presStyleCnt="7"/>
      <dgm:spPr/>
    </dgm:pt>
    <dgm:pt modelId="{96A2C46A-BCCE-4EBF-9919-2F7114A446F1}" type="pres">
      <dgm:prSet presAssocID="{546FB5DB-376E-42C7-9056-0B327F541B01}" presName="vertSpace2b" presStyleCnt="0"/>
      <dgm:spPr/>
    </dgm:pt>
    <dgm:pt modelId="{4627F4C5-7FF3-42EA-A855-BC7B1F609EE1}" type="pres">
      <dgm:prSet presAssocID="{4F6613D1-7D89-417A-951C-CA57C365C073}" presName="horz2" presStyleCnt="0"/>
      <dgm:spPr/>
    </dgm:pt>
    <dgm:pt modelId="{B80BAEA8-A6DB-423F-9104-00E2039CE76A}" type="pres">
      <dgm:prSet presAssocID="{4F6613D1-7D89-417A-951C-CA57C365C073}" presName="horzSpace2" presStyleCnt="0"/>
      <dgm:spPr/>
    </dgm:pt>
    <dgm:pt modelId="{203AA62A-0488-45F7-94B9-9B6C8C5CD768}" type="pres">
      <dgm:prSet presAssocID="{4F6613D1-7D89-417A-951C-CA57C365C073}" presName="tx2" presStyleLbl="revTx" presStyleIdx="4" presStyleCnt="8"/>
      <dgm:spPr/>
    </dgm:pt>
    <dgm:pt modelId="{D88BDD84-B77C-441D-9403-FF0F52C8B0CD}" type="pres">
      <dgm:prSet presAssocID="{4F6613D1-7D89-417A-951C-CA57C365C073}" presName="vert2" presStyleCnt="0"/>
      <dgm:spPr/>
    </dgm:pt>
    <dgm:pt modelId="{6EC1838F-21C1-43F4-B5E3-836DD673CAB3}" type="pres">
      <dgm:prSet presAssocID="{4F6613D1-7D89-417A-951C-CA57C365C073}" presName="thinLine2b" presStyleLbl="callout" presStyleIdx="3" presStyleCnt="7"/>
      <dgm:spPr/>
    </dgm:pt>
    <dgm:pt modelId="{D6567A42-4755-47AC-AFB6-9B8B9D95393C}" type="pres">
      <dgm:prSet presAssocID="{4F6613D1-7D89-417A-951C-CA57C365C073}" presName="vertSpace2b" presStyleCnt="0"/>
      <dgm:spPr/>
    </dgm:pt>
    <dgm:pt modelId="{78C327A6-B15D-474A-88EA-6B4E389B0C27}" type="pres">
      <dgm:prSet presAssocID="{81FED068-B86F-4B9D-A151-07EFC564FC3E}" presName="horz2" presStyleCnt="0"/>
      <dgm:spPr/>
    </dgm:pt>
    <dgm:pt modelId="{B66EA9EB-1188-47A5-9658-585EB41EA8FB}" type="pres">
      <dgm:prSet presAssocID="{81FED068-B86F-4B9D-A151-07EFC564FC3E}" presName="horzSpace2" presStyleCnt="0"/>
      <dgm:spPr/>
    </dgm:pt>
    <dgm:pt modelId="{4407E25C-EC02-4E0F-8C62-25A522F0418B}" type="pres">
      <dgm:prSet presAssocID="{81FED068-B86F-4B9D-A151-07EFC564FC3E}" presName="tx2" presStyleLbl="revTx" presStyleIdx="5" presStyleCnt="8"/>
      <dgm:spPr/>
    </dgm:pt>
    <dgm:pt modelId="{F2D23822-4338-4706-9EC3-49D3C0DAA0F0}" type="pres">
      <dgm:prSet presAssocID="{81FED068-B86F-4B9D-A151-07EFC564FC3E}" presName="vert2" presStyleCnt="0"/>
      <dgm:spPr/>
    </dgm:pt>
    <dgm:pt modelId="{ECA4D865-00F4-4092-BA78-D6CC8CE3A268}" type="pres">
      <dgm:prSet presAssocID="{81FED068-B86F-4B9D-A151-07EFC564FC3E}" presName="thinLine2b" presStyleLbl="callout" presStyleIdx="4" presStyleCnt="7"/>
      <dgm:spPr/>
    </dgm:pt>
    <dgm:pt modelId="{20C73F36-6C19-45AC-B1E2-5FD749FA8E37}" type="pres">
      <dgm:prSet presAssocID="{81FED068-B86F-4B9D-A151-07EFC564FC3E}" presName="vertSpace2b" presStyleCnt="0"/>
      <dgm:spPr/>
    </dgm:pt>
    <dgm:pt modelId="{4A594372-10F3-4FD5-9A14-4BE3645B3921}" type="pres">
      <dgm:prSet presAssocID="{53935A6D-EABB-42F2-AA92-5E6771CEAB7A}" presName="horz2" presStyleCnt="0"/>
      <dgm:spPr/>
    </dgm:pt>
    <dgm:pt modelId="{552A50BC-210C-49DB-B34E-71DCD95689A7}" type="pres">
      <dgm:prSet presAssocID="{53935A6D-EABB-42F2-AA92-5E6771CEAB7A}" presName="horzSpace2" presStyleCnt="0"/>
      <dgm:spPr/>
    </dgm:pt>
    <dgm:pt modelId="{98335042-5C61-4FE6-9FA1-DF48053F3367}" type="pres">
      <dgm:prSet presAssocID="{53935A6D-EABB-42F2-AA92-5E6771CEAB7A}" presName="tx2" presStyleLbl="revTx" presStyleIdx="6" presStyleCnt="8"/>
      <dgm:spPr/>
    </dgm:pt>
    <dgm:pt modelId="{2B8DD9F5-A22B-4861-862E-8E58E64FDDD6}" type="pres">
      <dgm:prSet presAssocID="{53935A6D-EABB-42F2-AA92-5E6771CEAB7A}" presName="vert2" presStyleCnt="0"/>
      <dgm:spPr/>
    </dgm:pt>
    <dgm:pt modelId="{2F44CC40-52EB-491F-ACD1-D7914B917EE2}" type="pres">
      <dgm:prSet presAssocID="{53935A6D-EABB-42F2-AA92-5E6771CEAB7A}" presName="thinLine2b" presStyleLbl="callout" presStyleIdx="5" presStyleCnt="7"/>
      <dgm:spPr/>
    </dgm:pt>
    <dgm:pt modelId="{362EA3CB-2D93-42EC-8D2A-ED16DBA1126B}" type="pres">
      <dgm:prSet presAssocID="{53935A6D-EABB-42F2-AA92-5E6771CEAB7A}" presName="vertSpace2b" presStyleCnt="0"/>
      <dgm:spPr/>
    </dgm:pt>
    <dgm:pt modelId="{77E4C05F-E6BB-47ED-AA1C-3B4FEE826B1B}" type="pres">
      <dgm:prSet presAssocID="{AD1A6B4A-4E04-47EE-B535-28302ACF82F6}" presName="horz2" presStyleCnt="0"/>
      <dgm:spPr/>
    </dgm:pt>
    <dgm:pt modelId="{E3380CAD-DE4A-454F-9C29-A3548671AA92}" type="pres">
      <dgm:prSet presAssocID="{AD1A6B4A-4E04-47EE-B535-28302ACF82F6}" presName="horzSpace2" presStyleCnt="0"/>
      <dgm:spPr/>
    </dgm:pt>
    <dgm:pt modelId="{BE329BC3-8959-49E5-A400-FCA427AEF21F}" type="pres">
      <dgm:prSet presAssocID="{AD1A6B4A-4E04-47EE-B535-28302ACF82F6}" presName="tx2" presStyleLbl="revTx" presStyleIdx="7" presStyleCnt="8"/>
      <dgm:spPr/>
    </dgm:pt>
    <dgm:pt modelId="{943FD19A-34D0-4456-AD37-EBE9E2CF0103}" type="pres">
      <dgm:prSet presAssocID="{AD1A6B4A-4E04-47EE-B535-28302ACF82F6}" presName="vert2" presStyleCnt="0"/>
      <dgm:spPr/>
    </dgm:pt>
    <dgm:pt modelId="{E0984F03-183F-4776-8BBF-772195CE39E0}" type="pres">
      <dgm:prSet presAssocID="{AD1A6B4A-4E04-47EE-B535-28302ACF82F6}" presName="thinLine2b" presStyleLbl="callout" presStyleIdx="6" presStyleCnt="7"/>
      <dgm:spPr/>
    </dgm:pt>
    <dgm:pt modelId="{F380686F-A62C-4389-A4A3-1F53D199F2A6}" type="pres">
      <dgm:prSet presAssocID="{AD1A6B4A-4E04-47EE-B535-28302ACF82F6}" presName="vertSpace2b" presStyleCnt="0"/>
      <dgm:spPr/>
    </dgm:pt>
  </dgm:ptLst>
  <dgm:cxnLst>
    <dgm:cxn modelId="{B579910A-C097-4A4D-96B3-231CE44CE870}" type="presOf" srcId="{AB66BDC4-6358-40BA-BED3-88C1B5575CB8}" destId="{17D76632-A1E1-457C-AC8D-E469E0062997}" srcOrd="0" destOrd="0" presId="urn:microsoft.com/office/officeart/2008/layout/LinedList"/>
    <dgm:cxn modelId="{9FCACC10-AE16-4136-8CEF-B002D4BFB99D}" type="presOf" srcId="{546FB5DB-376E-42C7-9056-0B327F541B01}" destId="{C7B04661-2A53-4F3D-B3DD-0C8D684FB669}" srcOrd="0" destOrd="0" presId="urn:microsoft.com/office/officeart/2008/layout/LinedList"/>
    <dgm:cxn modelId="{50EC4216-CF63-4C23-9428-00B0A5DF2C58}" srcId="{310F1B68-5A8C-4A63-A246-61E8C425B204}" destId="{02919518-2A87-45A4-BE36-D57CF0D0E1B4}" srcOrd="0" destOrd="0" parTransId="{A98CFCAD-F4FB-4FC3-A167-0E462C53AF22}" sibTransId="{56CF05DE-225E-4FAA-B3B0-758370FCAE92}"/>
    <dgm:cxn modelId="{0049FF16-D03C-430B-842B-8E871D99C404}" srcId="{AB66BDC4-6358-40BA-BED3-88C1B5575CB8}" destId="{310F1B68-5A8C-4A63-A246-61E8C425B204}" srcOrd="0" destOrd="0" parTransId="{7B8B2D63-115B-4F00-8085-E038CF52AB02}" sibTransId="{61E7F69A-0BEC-4B14-8C07-E0C2F1AD8163}"/>
    <dgm:cxn modelId="{527BD228-55AC-44E6-B09F-DA4B580E944F}" srcId="{310F1B68-5A8C-4A63-A246-61E8C425B204}" destId="{AD1A6B4A-4E04-47EE-B535-28302ACF82F6}" srcOrd="6" destOrd="0" parTransId="{30175BAA-91F3-4C01-A2E3-69E6AA472A92}" sibTransId="{521EAEE3-DC4D-435C-A874-2C5AE95082BF}"/>
    <dgm:cxn modelId="{8D9A962E-8D3D-4804-98C3-2DC1106F4A18}" type="presOf" srcId="{6033693A-2A0D-4EF4-8D2D-AD3CF8907C83}" destId="{E76887D8-FF9E-4D63-B2E2-312CA21545D1}" srcOrd="0" destOrd="0" presId="urn:microsoft.com/office/officeart/2008/layout/LinedList"/>
    <dgm:cxn modelId="{873DC33D-8111-4402-B850-DFA874855761}" type="presOf" srcId="{AD1A6B4A-4E04-47EE-B535-28302ACF82F6}" destId="{BE329BC3-8959-49E5-A400-FCA427AEF21F}" srcOrd="0" destOrd="0" presId="urn:microsoft.com/office/officeart/2008/layout/LinedList"/>
    <dgm:cxn modelId="{E1D9FC3F-A425-4716-8B0E-262E757D884B}" type="presOf" srcId="{81FED068-B86F-4B9D-A151-07EFC564FC3E}" destId="{4407E25C-EC02-4E0F-8C62-25A522F0418B}" srcOrd="0" destOrd="0" presId="urn:microsoft.com/office/officeart/2008/layout/LinedList"/>
    <dgm:cxn modelId="{D7D39C60-12A8-4713-BE1A-5B261B474EC0}" srcId="{310F1B68-5A8C-4A63-A246-61E8C425B204}" destId="{81FED068-B86F-4B9D-A151-07EFC564FC3E}" srcOrd="4" destOrd="0" parTransId="{A0E38FC8-EB65-41DA-85AD-49D231297DEA}" sibTransId="{208B9F5C-0E6D-4B98-BD76-29D934E27914}"/>
    <dgm:cxn modelId="{CB770A4D-81F7-4DA1-B20F-A86C1CED45FB}" type="presOf" srcId="{4F6613D1-7D89-417A-951C-CA57C365C073}" destId="{203AA62A-0488-45F7-94B9-9B6C8C5CD768}" srcOrd="0" destOrd="0" presId="urn:microsoft.com/office/officeart/2008/layout/LinedList"/>
    <dgm:cxn modelId="{606A2E74-5B0A-42AB-81F9-B30AF317F49F}" srcId="{310F1B68-5A8C-4A63-A246-61E8C425B204}" destId="{4F6613D1-7D89-417A-951C-CA57C365C073}" srcOrd="3" destOrd="0" parTransId="{26209D43-22D5-4DB2-9527-EFCECE143D44}" sibTransId="{23890D8C-C31D-4CE8-85B1-823DBD5E716B}"/>
    <dgm:cxn modelId="{1FDC9F76-2658-45F4-98CC-D411A10E9ECA}" srcId="{310F1B68-5A8C-4A63-A246-61E8C425B204}" destId="{6033693A-2A0D-4EF4-8D2D-AD3CF8907C83}" srcOrd="1" destOrd="0" parTransId="{88DC3653-EE31-4575-862A-30E51F403F8F}" sibTransId="{5C102442-2709-4BD4-88C9-F2CE6DDC1412}"/>
    <dgm:cxn modelId="{0C90ED94-C81F-4054-AE92-FB13DBD4BD9B}" type="presOf" srcId="{53935A6D-EABB-42F2-AA92-5E6771CEAB7A}" destId="{98335042-5C61-4FE6-9FA1-DF48053F3367}" srcOrd="0" destOrd="0" presId="urn:microsoft.com/office/officeart/2008/layout/LinedList"/>
    <dgm:cxn modelId="{6DB8A898-1256-4B58-A0A3-3FBED66F11A1}" type="presOf" srcId="{310F1B68-5A8C-4A63-A246-61E8C425B204}" destId="{EA00D2E9-C40F-4660-87D4-145E8ACF2FF8}" srcOrd="0" destOrd="0" presId="urn:microsoft.com/office/officeart/2008/layout/LinedList"/>
    <dgm:cxn modelId="{8609C4C5-B510-4569-9F3D-2BEA93B7DBE4}" type="presOf" srcId="{02919518-2A87-45A4-BE36-D57CF0D0E1B4}" destId="{26CB7DEC-ED68-4C0B-A191-C06C16764863}" srcOrd="0" destOrd="0" presId="urn:microsoft.com/office/officeart/2008/layout/LinedList"/>
    <dgm:cxn modelId="{53C488CC-159D-4FF7-8408-E1F6CCFE6DAD}" srcId="{310F1B68-5A8C-4A63-A246-61E8C425B204}" destId="{546FB5DB-376E-42C7-9056-0B327F541B01}" srcOrd="2" destOrd="0" parTransId="{774CE985-5D6A-46D6-94CE-19F21C67BE06}" sibTransId="{260F3B57-FEB6-4584-8C4A-E046BAF92869}"/>
    <dgm:cxn modelId="{AA45AAD6-3481-4363-A927-5D0BF35FED82}" srcId="{310F1B68-5A8C-4A63-A246-61E8C425B204}" destId="{53935A6D-EABB-42F2-AA92-5E6771CEAB7A}" srcOrd="5" destOrd="0" parTransId="{7912CA17-630B-44CB-A927-50E5A98B5D38}" sibTransId="{A29F689D-CC17-45ED-9E49-48C898CE8EBE}"/>
    <dgm:cxn modelId="{CC2BC07A-6220-4B1E-A79E-5C5712EC3A6E}" type="presParOf" srcId="{17D76632-A1E1-457C-AC8D-E469E0062997}" destId="{100B6F25-E447-4D3A-B36A-ACCD9DFBA925}" srcOrd="0" destOrd="0" presId="urn:microsoft.com/office/officeart/2008/layout/LinedList"/>
    <dgm:cxn modelId="{EC3C58EE-18E5-43D4-B09A-E4CCDF84FBB1}" type="presParOf" srcId="{17D76632-A1E1-457C-AC8D-E469E0062997}" destId="{A5EBC8A3-9173-4A74-BBD4-706CA9C2D9F2}" srcOrd="1" destOrd="0" presId="urn:microsoft.com/office/officeart/2008/layout/LinedList"/>
    <dgm:cxn modelId="{94B850E9-5B48-4F21-9AC8-D5D924A0B5B7}" type="presParOf" srcId="{A5EBC8A3-9173-4A74-BBD4-706CA9C2D9F2}" destId="{EA00D2E9-C40F-4660-87D4-145E8ACF2FF8}" srcOrd="0" destOrd="0" presId="urn:microsoft.com/office/officeart/2008/layout/LinedList"/>
    <dgm:cxn modelId="{CC385611-C5B3-43B7-A629-5853326CEA19}" type="presParOf" srcId="{A5EBC8A3-9173-4A74-BBD4-706CA9C2D9F2}" destId="{B8E21028-54FC-4CCA-BB63-5D0C1098B4A7}" srcOrd="1" destOrd="0" presId="urn:microsoft.com/office/officeart/2008/layout/LinedList"/>
    <dgm:cxn modelId="{16900FA0-FB72-4B97-AF6B-324D7844A857}" type="presParOf" srcId="{B8E21028-54FC-4CCA-BB63-5D0C1098B4A7}" destId="{7E674F2C-B1BB-4453-80F6-E7DCB9A5EA7F}" srcOrd="0" destOrd="0" presId="urn:microsoft.com/office/officeart/2008/layout/LinedList"/>
    <dgm:cxn modelId="{A08C6639-7A98-4FA4-81D7-6DE77CCE3D3A}" type="presParOf" srcId="{B8E21028-54FC-4CCA-BB63-5D0C1098B4A7}" destId="{07BD26E3-FE6F-47ED-B6BF-7D26ACB75F20}" srcOrd="1" destOrd="0" presId="urn:microsoft.com/office/officeart/2008/layout/LinedList"/>
    <dgm:cxn modelId="{94EC47D8-807C-4A1A-A982-98FF5038099D}" type="presParOf" srcId="{07BD26E3-FE6F-47ED-B6BF-7D26ACB75F20}" destId="{402D74B0-9BC3-400C-8EE2-CB5C34584E03}" srcOrd="0" destOrd="0" presId="urn:microsoft.com/office/officeart/2008/layout/LinedList"/>
    <dgm:cxn modelId="{FFC0F3DB-3BD3-4F58-9EA0-B205E7AAE438}" type="presParOf" srcId="{07BD26E3-FE6F-47ED-B6BF-7D26ACB75F20}" destId="{26CB7DEC-ED68-4C0B-A191-C06C16764863}" srcOrd="1" destOrd="0" presId="urn:microsoft.com/office/officeart/2008/layout/LinedList"/>
    <dgm:cxn modelId="{719B021F-BD6D-4B4F-9AA7-B98BE6834799}" type="presParOf" srcId="{07BD26E3-FE6F-47ED-B6BF-7D26ACB75F20}" destId="{272A25B1-9B81-475C-A5EA-3124BF88E32E}" srcOrd="2" destOrd="0" presId="urn:microsoft.com/office/officeart/2008/layout/LinedList"/>
    <dgm:cxn modelId="{DB63389F-7358-4D14-AFAF-55E3E4C5A890}" type="presParOf" srcId="{B8E21028-54FC-4CCA-BB63-5D0C1098B4A7}" destId="{6B72139D-D168-452F-ADB2-61C6B3D96311}" srcOrd="2" destOrd="0" presId="urn:microsoft.com/office/officeart/2008/layout/LinedList"/>
    <dgm:cxn modelId="{1B9CAEBB-59CF-4077-BC91-9C9C60F0BAEE}" type="presParOf" srcId="{B8E21028-54FC-4CCA-BB63-5D0C1098B4A7}" destId="{3C06E37A-14C4-412E-B8F1-5FC4D493FDAC}" srcOrd="3" destOrd="0" presId="urn:microsoft.com/office/officeart/2008/layout/LinedList"/>
    <dgm:cxn modelId="{54E051AC-F17B-4D3A-B83E-C538D49FC06A}" type="presParOf" srcId="{B8E21028-54FC-4CCA-BB63-5D0C1098B4A7}" destId="{E821B703-7BC3-47BD-A9DE-416B06FFE9F1}" srcOrd="4" destOrd="0" presId="urn:microsoft.com/office/officeart/2008/layout/LinedList"/>
    <dgm:cxn modelId="{92A0BA0E-8C15-45AE-9692-346021A22E55}" type="presParOf" srcId="{E821B703-7BC3-47BD-A9DE-416B06FFE9F1}" destId="{1DB894FB-EAF1-4B91-964C-699E8044960D}" srcOrd="0" destOrd="0" presId="urn:microsoft.com/office/officeart/2008/layout/LinedList"/>
    <dgm:cxn modelId="{96F42A84-9710-450C-9D3E-C756B408CF2C}" type="presParOf" srcId="{E821B703-7BC3-47BD-A9DE-416B06FFE9F1}" destId="{E76887D8-FF9E-4D63-B2E2-312CA21545D1}" srcOrd="1" destOrd="0" presId="urn:microsoft.com/office/officeart/2008/layout/LinedList"/>
    <dgm:cxn modelId="{B71B36DD-7035-43F3-B867-6E0F012C50E7}" type="presParOf" srcId="{E821B703-7BC3-47BD-A9DE-416B06FFE9F1}" destId="{250250CA-BA5F-4B1D-9B4A-21F143F4201D}" srcOrd="2" destOrd="0" presId="urn:microsoft.com/office/officeart/2008/layout/LinedList"/>
    <dgm:cxn modelId="{8D69E897-A828-4A3D-B501-18B7DB82B9AD}" type="presParOf" srcId="{B8E21028-54FC-4CCA-BB63-5D0C1098B4A7}" destId="{41626FA1-4414-4256-BBE6-86BEB6F275D9}" srcOrd="5" destOrd="0" presId="urn:microsoft.com/office/officeart/2008/layout/LinedList"/>
    <dgm:cxn modelId="{241BAFCE-DDA8-4FC8-A2A0-9B13A469C6AA}" type="presParOf" srcId="{B8E21028-54FC-4CCA-BB63-5D0C1098B4A7}" destId="{8E696394-5028-438B-8EA9-BF0C22110A0A}" srcOrd="6" destOrd="0" presId="urn:microsoft.com/office/officeart/2008/layout/LinedList"/>
    <dgm:cxn modelId="{ED930965-73C7-423E-BF26-71009FE2522D}" type="presParOf" srcId="{B8E21028-54FC-4CCA-BB63-5D0C1098B4A7}" destId="{9D64E12B-A31E-4C39-B57C-F765953C0A44}" srcOrd="7" destOrd="0" presId="urn:microsoft.com/office/officeart/2008/layout/LinedList"/>
    <dgm:cxn modelId="{CCD0DE80-4AFF-4D87-8A2B-C7DE715B3EB7}" type="presParOf" srcId="{9D64E12B-A31E-4C39-B57C-F765953C0A44}" destId="{6E3DE204-6927-415A-8D76-E97314A0828C}" srcOrd="0" destOrd="0" presId="urn:microsoft.com/office/officeart/2008/layout/LinedList"/>
    <dgm:cxn modelId="{862592D3-432B-4FAB-BB8B-8C144F12D6CF}" type="presParOf" srcId="{9D64E12B-A31E-4C39-B57C-F765953C0A44}" destId="{C7B04661-2A53-4F3D-B3DD-0C8D684FB669}" srcOrd="1" destOrd="0" presId="urn:microsoft.com/office/officeart/2008/layout/LinedList"/>
    <dgm:cxn modelId="{1F57DCB4-DA19-4752-9AD7-6108815FE49D}" type="presParOf" srcId="{9D64E12B-A31E-4C39-B57C-F765953C0A44}" destId="{DD97D3F1-47D4-4FA3-9AEA-A7E029E53F88}" srcOrd="2" destOrd="0" presId="urn:microsoft.com/office/officeart/2008/layout/LinedList"/>
    <dgm:cxn modelId="{2EE6AF9B-CDEF-4ADE-B2D2-28553156E333}" type="presParOf" srcId="{B8E21028-54FC-4CCA-BB63-5D0C1098B4A7}" destId="{271B51C0-5235-42FC-9D24-8D507E58E794}" srcOrd="8" destOrd="0" presId="urn:microsoft.com/office/officeart/2008/layout/LinedList"/>
    <dgm:cxn modelId="{811B5514-C461-4952-BD4B-A1CA4A98FF93}" type="presParOf" srcId="{B8E21028-54FC-4CCA-BB63-5D0C1098B4A7}" destId="{96A2C46A-BCCE-4EBF-9919-2F7114A446F1}" srcOrd="9" destOrd="0" presId="urn:microsoft.com/office/officeart/2008/layout/LinedList"/>
    <dgm:cxn modelId="{63016AB5-0626-4156-98D7-C70C76716C65}" type="presParOf" srcId="{B8E21028-54FC-4CCA-BB63-5D0C1098B4A7}" destId="{4627F4C5-7FF3-42EA-A855-BC7B1F609EE1}" srcOrd="10" destOrd="0" presId="urn:microsoft.com/office/officeart/2008/layout/LinedList"/>
    <dgm:cxn modelId="{7B81C7D6-390B-4A46-9A0E-40D20B60E5D1}" type="presParOf" srcId="{4627F4C5-7FF3-42EA-A855-BC7B1F609EE1}" destId="{B80BAEA8-A6DB-423F-9104-00E2039CE76A}" srcOrd="0" destOrd="0" presId="urn:microsoft.com/office/officeart/2008/layout/LinedList"/>
    <dgm:cxn modelId="{B934FAC2-0932-4360-AC4A-E281884E1E72}" type="presParOf" srcId="{4627F4C5-7FF3-42EA-A855-BC7B1F609EE1}" destId="{203AA62A-0488-45F7-94B9-9B6C8C5CD768}" srcOrd="1" destOrd="0" presId="urn:microsoft.com/office/officeart/2008/layout/LinedList"/>
    <dgm:cxn modelId="{6C952AF8-CE99-41A4-8FD8-FD5E652304B1}" type="presParOf" srcId="{4627F4C5-7FF3-42EA-A855-BC7B1F609EE1}" destId="{D88BDD84-B77C-441D-9403-FF0F52C8B0CD}" srcOrd="2" destOrd="0" presId="urn:microsoft.com/office/officeart/2008/layout/LinedList"/>
    <dgm:cxn modelId="{C5744F8C-50F2-4F9B-B9E5-352027B4908B}" type="presParOf" srcId="{B8E21028-54FC-4CCA-BB63-5D0C1098B4A7}" destId="{6EC1838F-21C1-43F4-B5E3-836DD673CAB3}" srcOrd="11" destOrd="0" presId="urn:microsoft.com/office/officeart/2008/layout/LinedList"/>
    <dgm:cxn modelId="{1BA3F9BD-8516-43FE-80EA-A755649C078A}" type="presParOf" srcId="{B8E21028-54FC-4CCA-BB63-5D0C1098B4A7}" destId="{D6567A42-4755-47AC-AFB6-9B8B9D95393C}" srcOrd="12" destOrd="0" presId="urn:microsoft.com/office/officeart/2008/layout/LinedList"/>
    <dgm:cxn modelId="{254B49DB-CA61-4063-891B-38A6ADF8F8EE}" type="presParOf" srcId="{B8E21028-54FC-4CCA-BB63-5D0C1098B4A7}" destId="{78C327A6-B15D-474A-88EA-6B4E389B0C27}" srcOrd="13" destOrd="0" presId="urn:microsoft.com/office/officeart/2008/layout/LinedList"/>
    <dgm:cxn modelId="{86D556FE-1B89-4EE5-A263-822660CDDBB2}" type="presParOf" srcId="{78C327A6-B15D-474A-88EA-6B4E389B0C27}" destId="{B66EA9EB-1188-47A5-9658-585EB41EA8FB}" srcOrd="0" destOrd="0" presId="urn:microsoft.com/office/officeart/2008/layout/LinedList"/>
    <dgm:cxn modelId="{2630375B-8D2E-49FF-9073-4C6683466DE1}" type="presParOf" srcId="{78C327A6-B15D-474A-88EA-6B4E389B0C27}" destId="{4407E25C-EC02-4E0F-8C62-25A522F0418B}" srcOrd="1" destOrd="0" presId="urn:microsoft.com/office/officeart/2008/layout/LinedList"/>
    <dgm:cxn modelId="{B5868D7D-5B1D-4502-BC16-886BB1333875}" type="presParOf" srcId="{78C327A6-B15D-474A-88EA-6B4E389B0C27}" destId="{F2D23822-4338-4706-9EC3-49D3C0DAA0F0}" srcOrd="2" destOrd="0" presId="urn:microsoft.com/office/officeart/2008/layout/LinedList"/>
    <dgm:cxn modelId="{D62D8076-3F2B-4A95-92DE-F3FB3704BF64}" type="presParOf" srcId="{B8E21028-54FC-4CCA-BB63-5D0C1098B4A7}" destId="{ECA4D865-00F4-4092-BA78-D6CC8CE3A268}" srcOrd="14" destOrd="0" presId="urn:microsoft.com/office/officeart/2008/layout/LinedList"/>
    <dgm:cxn modelId="{D0323BF8-D1FA-4F83-BBB0-604C988BB5BF}" type="presParOf" srcId="{B8E21028-54FC-4CCA-BB63-5D0C1098B4A7}" destId="{20C73F36-6C19-45AC-B1E2-5FD749FA8E37}" srcOrd="15" destOrd="0" presId="urn:microsoft.com/office/officeart/2008/layout/LinedList"/>
    <dgm:cxn modelId="{FFDEC7FB-553D-463C-A33A-32786977D4D4}" type="presParOf" srcId="{B8E21028-54FC-4CCA-BB63-5D0C1098B4A7}" destId="{4A594372-10F3-4FD5-9A14-4BE3645B3921}" srcOrd="16" destOrd="0" presId="urn:microsoft.com/office/officeart/2008/layout/LinedList"/>
    <dgm:cxn modelId="{CE9E9746-595E-409B-873E-1F96F1BDD28E}" type="presParOf" srcId="{4A594372-10F3-4FD5-9A14-4BE3645B3921}" destId="{552A50BC-210C-49DB-B34E-71DCD95689A7}" srcOrd="0" destOrd="0" presId="urn:microsoft.com/office/officeart/2008/layout/LinedList"/>
    <dgm:cxn modelId="{D5786F6A-E481-49E9-89DE-3ED257A07988}" type="presParOf" srcId="{4A594372-10F3-4FD5-9A14-4BE3645B3921}" destId="{98335042-5C61-4FE6-9FA1-DF48053F3367}" srcOrd="1" destOrd="0" presId="urn:microsoft.com/office/officeart/2008/layout/LinedList"/>
    <dgm:cxn modelId="{911B2A4E-96A8-4334-B678-8DDDACD80956}" type="presParOf" srcId="{4A594372-10F3-4FD5-9A14-4BE3645B3921}" destId="{2B8DD9F5-A22B-4861-862E-8E58E64FDDD6}" srcOrd="2" destOrd="0" presId="urn:microsoft.com/office/officeart/2008/layout/LinedList"/>
    <dgm:cxn modelId="{3F3B5D4B-FDA4-464B-BCB1-AA1E92737347}" type="presParOf" srcId="{B8E21028-54FC-4CCA-BB63-5D0C1098B4A7}" destId="{2F44CC40-52EB-491F-ACD1-D7914B917EE2}" srcOrd="17" destOrd="0" presId="urn:microsoft.com/office/officeart/2008/layout/LinedList"/>
    <dgm:cxn modelId="{9639AD9B-6A2A-4805-9CB0-35AABF36FB69}" type="presParOf" srcId="{B8E21028-54FC-4CCA-BB63-5D0C1098B4A7}" destId="{362EA3CB-2D93-42EC-8D2A-ED16DBA1126B}" srcOrd="18" destOrd="0" presId="urn:microsoft.com/office/officeart/2008/layout/LinedList"/>
    <dgm:cxn modelId="{DF0EB1BF-FC44-4D8A-83E6-7607C6F3FEBC}" type="presParOf" srcId="{B8E21028-54FC-4CCA-BB63-5D0C1098B4A7}" destId="{77E4C05F-E6BB-47ED-AA1C-3B4FEE826B1B}" srcOrd="19" destOrd="0" presId="urn:microsoft.com/office/officeart/2008/layout/LinedList"/>
    <dgm:cxn modelId="{6E0E7216-3965-4B36-9DDE-2DB222B771F6}" type="presParOf" srcId="{77E4C05F-E6BB-47ED-AA1C-3B4FEE826B1B}" destId="{E3380CAD-DE4A-454F-9C29-A3548671AA92}" srcOrd="0" destOrd="0" presId="urn:microsoft.com/office/officeart/2008/layout/LinedList"/>
    <dgm:cxn modelId="{62671FAF-DBBA-41EB-B156-321E4148BA6D}" type="presParOf" srcId="{77E4C05F-E6BB-47ED-AA1C-3B4FEE826B1B}" destId="{BE329BC3-8959-49E5-A400-FCA427AEF21F}" srcOrd="1" destOrd="0" presId="urn:microsoft.com/office/officeart/2008/layout/LinedList"/>
    <dgm:cxn modelId="{23C3781E-65C0-43EE-B133-A40FB3795AAB}" type="presParOf" srcId="{77E4C05F-E6BB-47ED-AA1C-3B4FEE826B1B}" destId="{943FD19A-34D0-4456-AD37-EBE9E2CF0103}" srcOrd="2" destOrd="0" presId="urn:microsoft.com/office/officeart/2008/layout/LinedList"/>
    <dgm:cxn modelId="{3877CD11-1059-495C-9862-BDCD57F4A460}" type="presParOf" srcId="{B8E21028-54FC-4CCA-BB63-5D0C1098B4A7}" destId="{E0984F03-183F-4776-8BBF-772195CE39E0}" srcOrd="20" destOrd="0" presId="urn:microsoft.com/office/officeart/2008/layout/LinedList"/>
    <dgm:cxn modelId="{EA617D3D-2922-434B-BC3B-948E429C0BE3}" type="presParOf" srcId="{B8E21028-54FC-4CCA-BB63-5D0C1098B4A7}" destId="{F380686F-A62C-4389-A4A3-1F53D199F2A6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66BDC4-6358-40BA-BED3-88C1B5575CB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0F1B68-5A8C-4A63-A246-61E8C425B204}">
      <dgm:prSet custT="1"/>
      <dgm:spPr/>
      <dgm:t>
        <a:bodyPr/>
        <a:lstStyle/>
        <a:p>
          <a:r>
            <a:rPr lang="en-US" sz="2000" dirty="0" err="1"/>
            <a:t>Skup</a:t>
          </a:r>
          <a:r>
            <a:rPr lang="en-US" sz="2000" dirty="0"/>
            <a:t> </a:t>
          </a:r>
          <a:r>
            <a:rPr lang="en-US" sz="2000" dirty="0" err="1"/>
            <a:t>podataka</a:t>
          </a:r>
          <a:r>
            <a:rPr lang="en-US" sz="2000" dirty="0"/>
            <a:t> </a:t>
          </a:r>
          <a:r>
            <a:rPr lang="en-US" sz="2000" dirty="0" err="1"/>
            <a:t>sa</a:t>
          </a:r>
          <a:r>
            <a:rPr lang="en-US" sz="2000" dirty="0"/>
            <a:t> </a:t>
          </a:r>
          <a:r>
            <a:rPr lang="en-US" sz="2000" dirty="0" err="1"/>
            <a:t>svim</a:t>
          </a:r>
          <a:r>
            <a:rPr lang="en-US" sz="2000" dirty="0"/>
            <a:t> </a:t>
          </a:r>
          <a:r>
            <a:rPr lang="en-US" sz="2000" dirty="0" err="1"/>
            <a:t>snimkama</a:t>
          </a:r>
          <a:endParaRPr lang="en-US" sz="2000" dirty="0"/>
        </a:p>
      </dgm:t>
    </dgm:pt>
    <dgm:pt modelId="{7B8B2D63-115B-4F00-8085-E038CF52AB02}" type="parTrans" cxnId="{0049FF16-D03C-430B-842B-8E871D99C404}">
      <dgm:prSet/>
      <dgm:spPr/>
      <dgm:t>
        <a:bodyPr/>
        <a:lstStyle/>
        <a:p>
          <a:endParaRPr lang="en-US"/>
        </a:p>
      </dgm:t>
    </dgm:pt>
    <dgm:pt modelId="{61E7F69A-0BEC-4B14-8C07-E0C2F1AD8163}" type="sibTrans" cxnId="{0049FF16-D03C-430B-842B-8E871D99C404}">
      <dgm:prSet/>
      <dgm:spPr/>
      <dgm:t>
        <a:bodyPr/>
        <a:lstStyle/>
        <a:p>
          <a:endParaRPr lang="en-US"/>
        </a:p>
      </dgm:t>
    </dgm:pt>
    <dgm:pt modelId="{02919518-2A87-45A4-BE36-D57CF0D0E1B4}">
      <dgm:prSet/>
      <dgm:spPr/>
      <dgm:t>
        <a:bodyPr/>
        <a:lstStyle/>
        <a:p>
          <a:r>
            <a:rPr lang="en-US" dirty="0"/>
            <a:t>M/F</a:t>
          </a:r>
        </a:p>
      </dgm:t>
    </dgm:pt>
    <dgm:pt modelId="{A98CFCAD-F4FB-4FC3-A167-0E462C53AF22}" type="parTrans" cxnId="{50EC4216-CF63-4C23-9428-00B0A5DF2C58}">
      <dgm:prSet/>
      <dgm:spPr/>
      <dgm:t>
        <a:bodyPr/>
        <a:lstStyle/>
        <a:p>
          <a:endParaRPr lang="en-US"/>
        </a:p>
      </dgm:t>
    </dgm:pt>
    <dgm:pt modelId="{56CF05DE-225E-4FAA-B3B0-758370FCAE92}" type="sibTrans" cxnId="{50EC4216-CF63-4C23-9428-00B0A5DF2C58}">
      <dgm:prSet/>
      <dgm:spPr/>
      <dgm:t>
        <a:bodyPr/>
        <a:lstStyle/>
        <a:p>
          <a:endParaRPr lang="en-US"/>
        </a:p>
      </dgm:t>
    </dgm:pt>
    <dgm:pt modelId="{6033693A-2A0D-4EF4-8D2D-AD3CF8907C83}">
      <dgm:prSet/>
      <dgm:spPr/>
      <dgm:t>
        <a:bodyPr/>
        <a:lstStyle/>
        <a:p>
          <a:r>
            <a:rPr lang="en-US" dirty="0"/>
            <a:t>Age</a:t>
          </a:r>
        </a:p>
      </dgm:t>
    </dgm:pt>
    <dgm:pt modelId="{88DC3653-EE31-4575-862A-30E51F403F8F}" type="parTrans" cxnId="{1FDC9F76-2658-45F4-98CC-D411A10E9ECA}">
      <dgm:prSet/>
      <dgm:spPr/>
      <dgm:t>
        <a:bodyPr/>
        <a:lstStyle/>
        <a:p>
          <a:endParaRPr lang="en-US"/>
        </a:p>
      </dgm:t>
    </dgm:pt>
    <dgm:pt modelId="{5C102442-2709-4BD4-88C9-F2CE6DDC1412}" type="sibTrans" cxnId="{1FDC9F76-2658-45F4-98CC-D411A10E9ECA}">
      <dgm:prSet/>
      <dgm:spPr/>
      <dgm:t>
        <a:bodyPr/>
        <a:lstStyle/>
        <a:p>
          <a:endParaRPr lang="en-US"/>
        </a:p>
      </dgm:t>
    </dgm:pt>
    <dgm:pt modelId="{546FB5DB-376E-42C7-9056-0B327F541B01}">
      <dgm:prSet/>
      <dgm:spPr/>
      <dgm:t>
        <a:bodyPr/>
        <a:lstStyle/>
        <a:p>
          <a:r>
            <a:rPr lang="en-US" dirty="0"/>
            <a:t>EDUC</a:t>
          </a:r>
        </a:p>
      </dgm:t>
    </dgm:pt>
    <dgm:pt modelId="{774CE985-5D6A-46D6-94CE-19F21C67BE06}" type="parTrans" cxnId="{53C488CC-159D-4FF7-8408-E1F6CCFE6DAD}">
      <dgm:prSet/>
      <dgm:spPr/>
      <dgm:t>
        <a:bodyPr/>
        <a:lstStyle/>
        <a:p>
          <a:endParaRPr lang="en-US"/>
        </a:p>
      </dgm:t>
    </dgm:pt>
    <dgm:pt modelId="{260F3B57-FEB6-4584-8C4A-E046BAF92869}" type="sibTrans" cxnId="{53C488CC-159D-4FF7-8408-E1F6CCFE6DAD}">
      <dgm:prSet/>
      <dgm:spPr/>
      <dgm:t>
        <a:bodyPr/>
        <a:lstStyle/>
        <a:p>
          <a:endParaRPr lang="en-US"/>
        </a:p>
      </dgm:t>
    </dgm:pt>
    <dgm:pt modelId="{4F6613D1-7D89-417A-951C-CA57C365C073}">
      <dgm:prSet/>
      <dgm:spPr/>
      <dgm:t>
        <a:bodyPr/>
        <a:lstStyle/>
        <a:p>
          <a:r>
            <a:rPr lang="en-US" dirty="0"/>
            <a:t>SES</a:t>
          </a:r>
        </a:p>
      </dgm:t>
    </dgm:pt>
    <dgm:pt modelId="{26209D43-22D5-4DB2-9527-EFCECE143D44}" type="parTrans" cxnId="{606A2E74-5B0A-42AB-81F9-B30AF317F49F}">
      <dgm:prSet/>
      <dgm:spPr/>
      <dgm:t>
        <a:bodyPr/>
        <a:lstStyle/>
        <a:p>
          <a:endParaRPr lang="en-US"/>
        </a:p>
      </dgm:t>
    </dgm:pt>
    <dgm:pt modelId="{23890D8C-C31D-4CE8-85B1-823DBD5E716B}" type="sibTrans" cxnId="{606A2E74-5B0A-42AB-81F9-B30AF317F49F}">
      <dgm:prSet/>
      <dgm:spPr/>
      <dgm:t>
        <a:bodyPr/>
        <a:lstStyle/>
        <a:p>
          <a:endParaRPr lang="en-US"/>
        </a:p>
      </dgm:t>
    </dgm:pt>
    <dgm:pt modelId="{81FED068-B86F-4B9D-A151-07EFC564FC3E}">
      <dgm:prSet/>
      <dgm:spPr/>
      <dgm:t>
        <a:bodyPr/>
        <a:lstStyle/>
        <a:p>
          <a:r>
            <a:rPr lang="en-US" dirty="0"/>
            <a:t>MMSE</a:t>
          </a:r>
        </a:p>
      </dgm:t>
    </dgm:pt>
    <dgm:pt modelId="{A0E38FC8-EB65-41DA-85AD-49D231297DEA}" type="parTrans" cxnId="{D7D39C60-12A8-4713-BE1A-5B261B474EC0}">
      <dgm:prSet/>
      <dgm:spPr/>
      <dgm:t>
        <a:bodyPr/>
        <a:lstStyle/>
        <a:p>
          <a:endParaRPr lang="en-US"/>
        </a:p>
      </dgm:t>
    </dgm:pt>
    <dgm:pt modelId="{208B9F5C-0E6D-4B98-BD76-29D934E27914}" type="sibTrans" cxnId="{D7D39C60-12A8-4713-BE1A-5B261B474EC0}">
      <dgm:prSet/>
      <dgm:spPr/>
      <dgm:t>
        <a:bodyPr/>
        <a:lstStyle/>
        <a:p>
          <a:endParaRPr lang="en-US"/>
        </a:p>
      </dgm:t>
    </dgm:pt>
    <dgm:pt modelId="{53935A6D-EABB-42F2-AA92-5E6771CEAB7A}">
      <dgm:prSet/>
      <dgm:spPr/>
      <dgm:t>
        <a:bodyPr/>
        <a:lstStyle/>
        <a:p>
          <a:r>
            <a:rPr lang="en-US" dirty="0" err="1"/>
            <a:t>eTIV</a:t>
          </a:r>
          <a:endParaRPr lang="en-US" dirty="0"/>
        </a:p>
      </dgm:t>
    </dgm:pt>
    <dgm:pt modelId="{7912CA17-630B-44CB-A927-50E5A98B5D38}" type="parTrans" cxnId="{AA45AAD6-3481-4363-A927-5D0BF35FED82}">
      <dgm:prSet/>
      <dgm:spPr/>
      <dgm:t>
        <a:bodyPr/>
        <a:lstStyle/>
        <a:p>
          <a:endParaRPr lang="en-US"/>
        </a:p>
      </dgm:t>
    </dgm:pt>
    <dgm:pt modelId="{A29F689D-CC17-45ED-9E49-48C898CE8EBE}" type="sibTrans" cxnId="{AA45AAD6-3481-4363-A927-5D0BF35FED82}">
      <dgm:prSet/>
      <dgm:spPr/>
      <dgm:t>
        <a:bodyPr/>
        <a:lstStyle/>
        <a:p>
          <a:endParaRPr lang="en-US"/>
        </a:p>
      </dgm:t>
    </dgm:pt>
    <dgm:pt modelId="{AD1A6B4A-4E04-47EE-B535-28302ACF82F6}">
      <dgm:prSet/>
      <dgm:spPr/>
      <dgm:t>
        <a:bodyPr/>
        <a:lstStyle/>
        <a:p>
          <a:r>
            <a:rPr lang="en-US" dirty="0" err="1"/>
            <a:t>nWBV</a:t>
          </a:r>
          <a:endParaRPr lang="en-US" dirty="0"/>
        </a:p>
      </dgm:t>
    </dgm:pt>
    <dgm:pt modelId="{30175BAA-91F3-4C01-A2E3-69E6AA472A92}" type="parTrans" cxnId="{527BD228-55AC-44E6-B09F-DA4B580E944F}">
      <dgm:prSet/>
      <dgm:spPr/>
      <dgm:t>
        <a:bodyPr/>
        <a:lstStyle/>
        <a:p>
          <a:endParaRPr lang="en-US"/>
        </a:p>
      </dgm:t>
    </dgm:pt>
    <dgm:pt modelId="{521EAEE3-DC4D-435C-A874-2C5AE95082BF}" type="sibTrans" cxnId="{527BD228-55AC-44E6-B09F-DA4B580E944F}">
      <dgm:prSet/>
      <dgm:spPr/>
      <dgm:t>
        <a:bodyPr/>
        <a:lstStyle/>
        <a:p>
          <a:endParaRPr lang="en-US"/>
        </a:p>
      </dgm:t>
    </dgm:pt>
    <dgm:pt modelId="{2146FD17-B09B-4B0E-A65C-10B6415007FF}">
      <dgm:prSet/>
      <dgm:spPr/>
      <dgm:t>
        <a:bodyPr/>
        <a:lstStyle/>
        <a:p>
          <a:r>
            <a:rPr lang="en-US" dirty="0"/>
            <a:t>MR Delay</a:t>
          </a:r>
        </a:p>
      </dgm:t>
    </dgm:pt>
    <dgm:pt modelId="{ADF244D3-5A0D-483A-B53E-34E6408CD0DE}" type="parTrans" cxnId="{3F7844C5-3038-4017-8930-8A4C2F4DD099}">
      <dgm:prSet/>
      <dgm:spPr/>
      <dgm:t>
        <a:bodyPr/>
        <a:lstStyle/>
        <a:p>
          <a:endParaRPr lang="hr-HR"/>
        </a:p>
      </dgm:t>
    </dgm:pt>
    <dgm:pt modelId="{924E1077-90C3-4D10-973C-46466370DF8D}" type="sibTrans" cxnId="{3F7844C5-3038-4017-8930-8A4C2F4DD099}">
      <dgm:prSet/>
      <dgm:spPr/>
      <dgm:t>
        <a:bodyPr/>
        <a:lstStyle/>
        <a:p>
          <a:endParaRPr lang="hr-HR"/>
        </a:p>
      </dgm:t>
    </dgm:pt>
    <dgm:pt modelId="{17D76632-A1E1-457C-AC8D-E469E0062997}" type="pres">
      <dgm:prSet presAssocID="{AB66BDC4-6358-40BA-BED3-88C1B5575CB8}" presName="vert0" presStyleCnt="0">
        <dgm:presLayoutVars>
          <dgm:dir/>
          <dgm:animOne val="branch"/>
          <dgm:animLvl val="lvl"/>
        </dgm:presLayoutVars>
      </dgm:prSet>
      <dgm:spPr/>
    </dgm:pt>
    <dgm:pt modelId="{100B6F25-E447-4D3A-B36A-ACCD9DFBA925}" type="pres">
      <dgm:prSet presAssocID="{310F1B68-5A8C-4A63-A246-61E8C425B204}" presName="thickLine" presStyleLbl="alignNode1" presStyleIdx="0" presStyleCnt="1"/>
      <dgm:spPr/>
    </dgm:pt>
    <dgm:pt modelId="{A5EBC8A3-9173-4A74-BBD4-706CA9C2D9F2}" type="pres">
      <dgm:prSet presAssocID="{310F1B68-5A8C-4A63-A246-61E8C425B204}" presName="horz1" presStyleCnt="0"/>
      <dgm:spPr/>
    </dgm:pt>
    <dgm:pt modelId="{EA00D2E9-C40F-4660-87D4-145E8ACF2FF8}" type="pres">
      <dgm:prSet presAssocID="{310F1B68-5A8C-4A63-A246-61E8C425B204}" presName="tx1" presStyleLbl="revTx" presStyleIdx="0" presStyleCnt="9" custScaleX="157489"/>
      <dgm:spPr/>
    </dgm:pt>
    <dgm:pt modelId="{B8E21028-54FC-4CCA-BB63-5D0C1098B4A7}" type="pres">
      <dgm:prSet presAssocID="{310F1B68-5A8C-4A63-A246-61E8C425B204}" presName="vert1" presStyleCnt="0"/>
      <dgm:spPr/>
    </dgm:pt>
    <dgm:pt modelId="{9ADF9A59-7641-4135-A72F-70AC6ABBBBD7}" type="pres">
      <dgm:prSet presAssocID="{2146FD17-B09B-4B0E-A65C-10B6415007FF}" presName="vertSpace2a" presStyleCnt="0"/>
      <dgm:spPr/>
    </dgm:pt>
    <dgm:pt modelId="{FEA52E2C-D06F-44AD-A21F-978E34664440}" type="pres">
      <dgm:prSet presAssocID="{2146FD17-B09B-4B0E-A65C-10B6415007FF}" presName="horz2" presStyleCnt="0"/>
      <dgm:spPr/>
    </dgm:pt>
    <dgm:pt modelId="{854F88D3-CCB9-4BFF-B919-6EF0C49F899C}" type="pres">
      <dgm:prSet presAssocID="{2146FD17-B09B-4B0E-A65C-10B6415007FF}" presName="horzSpace2" presStyleCnt="0"/>
      <dgm:spPr/>
    </dgm:pt>
    <dgm:pt modelId="{C921B3F4-D26E-4771-A69B-FD87F099090A}" type="pres">
      <dgm:prSet presAssocID="{2146FD17-B09B-4B0E-A65C-10B6415007FF}" presName="tx2" presStyleLbl="revTx" presStyleIdx="1" presStyleCnt="9"/>
      <dgm:spPr/>
    </dgm:pt>
    <dgm:pt modelId="{D87EA8F3-364A-4A8B-9501-B55C8ABC5D30}" type="pres">
      <dgm:prSet presAssocID="{2146FD17-B09B-4B0E-A65C-10B6415007FF}" presName="vert2" presStyleCnt="0"/>
      <dgm:spPr/>
    </dgm:pt>
    <dgm:pt modelId="{8DEBB34D-9C9C-499D-BCA9-4A03AF65B51A}" type="pres">
      <dgm:prSet presAssocID="{2146FD17-B09B-4B0E-A65C-10B6415007FF}" presName="thinLine2b" presStyleLbl="callout" presStyleIdx="0" presStyleCnt="8"/>
      <dgm:spPr/>
    </dgm:pt>
    <dgm:pt modelId="{BDABF6F0-A970-42B6-B541-D8B30A6074F3}" type="pres">
      <dgm:prSet presAssocID="{2146FD17-B09B-4B0E-A65C-10B6415007FF}" presName="vertSpace2b" presStyleCnt="0"/>
      <dgm:spPr/>
    </dgm:pt>
    <dgm:pt modelId="{07BD26E3-FE6F-47ED-B6BF-7D26ACB75F20}" type="pres">
      <dgm:prSet presAssocID="{02919518-2A87-45A4-BE36-D57CF0D0E1B4}" presName="horz2" presStyleCnt="0"/>
      <dgm:spPr/>
    </dgm:pt>
    <dgm:pt modelId="{402D74B0-9BC3-400C-8EE2-CB5C34584E03}" type="pres">
      <dgm:prSet presAssocID="{02919518-2A87-45A4-BE36-D57CF0D0E1B4}" presName="horzSpace2" presStyleCnt="0"/>
      <dgm:spPr/>
    </dgm:pt>
    <dgm:pt modelId="{26CB7DEC-ED68-4C0B-A191-C06C16764863}" type="pres">
      <dgm:prSet presAssocID="{02919518-2A87-45A4-BE36-D57CF0D0E1B4}" presName="tx2" presStyleLbl="revTx" presStyleIdx="2" presStyleCnt="9"/>
      <dgm:spPr/>
    </dgm:pt>
    <dgm:pt modelId="{272A25B1-9B81-475C-A5EA-3124BF88E32E}" type="pres">
      <dgm:prSet presAssocID="{02919518-2A87-45A4-BE36-D57CF0D0E1B4}" presName="vert2" presStyleCnt="0"/>
      <dgm:spPr/>
    </dgm:pt>
    <dgm:pt modelId="{6B72139D-D168-452F-ADB2-61C6B3D96311}" type="pres">
      <dgm:prSet presAssocID="{02919518-2A87-45A4-BE36-D57CF0D0E1B4}" presName="thinLine2b" presStyleLbl="callout" presStyleIdx="1" presStyleCnt="8"/>
      <dgm:spPr/>
    </dgm:pt>
    <dgm:pt modelId="{3C06E37A-14C4-412E-B8F1-5FC4D493FDAC}" type="pres">
      <dgm:prSet presAssocID="{02919518-2A87-45A4-BE36-D57CF0D0E1B4}" presName="vertSpace2b" presStyleCnt="0"/>
      <dgm:spPr/>
    </dgm:pt>
    <dgm:pt modelId="{E821B703-7BC3-47BD-A9DE-416B06FFE9F1}" type="pres">
      <dgm:prSet presAssocID="{6033693A-2A0D-4EF4-8D2D-AD3CF8907C83}" presName="horz2" presStyleCnt="0"/>
      <dgm:spPr/>
    </dgm:pt>
    <dgm:pt modelId="{1DB894FB-EAF1-4B91-964C-699E8044960D}" type="pres">
      <dgm:prSet presAssocID="{6033693A-2A0D-4EF4-8D2D-AD3CF8907C83}" presName="horzSpace2" presStyleCnt="0"/>
      <dgm:spPr/>
    </dgm:pt>
    <dgm:pt modelId="{E76887D8-FF9E-4D63-B2E2-312CA21545D1}" type="pres">
      <dgm:prSet presAssocID="{6033693A-2A0D-4EF4-8D2D-AD3CF8907C83}" presName="tx2" presStyleLbl="revTx" presStyleIdx="3" presStyleCnt="9"/>
      <dgm:spPr/>
    </dgm:pt>
    <dgm:pt modelId="{250250CA-BA5F-4B1D-9B4A-21F143F4201D}" type="pres">
      <dgm:prSet presAssocID="{6033693A-2A0D-4EF4-8D2D-AD3CF8907C83}" presName="vert2" presStyleCnt="0"/>
      <dgm:spPr/>
    </dgm:pt>
    <dgm:pt modelId="{41626FA1-4414-4256-BBE6-86BEB6F275D9}" type="pres">
      <dgm:prSet presAssocID="{6033693A-2A0D-4EF4-8D2D-AD3CF8907C83}" presName="thinLine2b" presStyleLbl="callout" presStyleIdx="2" presStyleCnt="8"/>
      <dgm:spPr/>
    </dgm:pt>
    <dgm:pt modelId="{8E696394-5028-438B-8EA9-BF0C22110A0A}" type="pres">
      <dgm:prSet presAssocID="{6033693A-2A0D-4EF4-8D2D-AD3CF8907C83}" presName="vertSpace2b" presStyleCnt="0"/>
      <dgm:spPr/>
    </dgm:pt>
    <dgm:pt modelId="{9D64E12B-A31E-4C39-B57C-F765953C0A44}" type="pres">
      <dgm:prSet presAssocID="{546FB5DB-376E-42C7-9056-0B327F541B01}" presName="horz2" presStyleCnt="0"/>
      <dgm:spPr/>
    </dgm:pt>
    <dgm:pt modelId="{6E3DE204-6927-415A-8D76-E97314A0828C}" type="pres">
      <dgm:prSet presAssocID="{546FB5DB-376E-42C7-9056-0B327F541B01}" presName="horzSpace2" presStyleCnt="0"/>
      <dgm:spPr/>
    </dgm:pt>
    <dgm:pt modelId="{C7B04661-2A53-4F3D-B3DD-0C8D684FB669}" type="pres">
      <dgm:prSet presAssocID="{546FB5DB-376E-42C7-9056-0B327F541B01}" presName="tx2" presStyleLbl="revTx" presStyleIdx="4" presStyleCnt="9"/>
      <dgm:spPr/>
    </dgm:pt>
    <dgm:pt modelId="{DD97D3F1-47D4-4FA3-9AEA-A7E029E53F88}" type="pres">
      <dgm:prSet presAssocID="{546FB5DB-376E-42C7-9056-0B327F541B01}" presName="vert2" presStyleCnt="0"/>
      <dgm:spPr/>
    </dgm:pt>
    <dgm:pt modelId="{271B51C0-5235-42FC-9D24-8D507E58E794}" type="pres">
      <dgm:prSet presAssocID="{546FB5DB-376E-42C7-9056-0B327F541B01}" presName="thinLine2b" presStyleLbl="callout" presStyleIdx="3" presStyleCnt="8"/>
      <dgm:spPr/>
    </dgm:pt>
    <dgm:pt modelId="{96A2C46A-BCCE-4EBF-9919-2F7114A446F1}" type="pres">
      <dgm:prSet presAssocID="{546FB5DB-376E-42C7-9056-0B327F541B01}" presName="vertSpace2b" presStyleCnt="0"/>
      <dgm:spPr/>
    </dgm:pt>
    <dgm:pt modelId="{4627F4C5-7FF3-42EA-A855-BC7B1F609EE1}" type="pres">
      <dgm:prSet presAssocID="{4F6613D1-7D89-417A-951C-CA57C365C073}" presName="horz2" presStyleCnt="0"/>
      <dgm:spPr/>
    </dgm:pt>
    <dgm:pt modelId="{B80BAEA8-A6DB-423F-9104-00E2039CE76A}" type="pres">
      <dgm:prSet presAssocID="{4F6613D1-7D89-417A-951C-CA57C365C073}" presName="horzSpace2" presStyleCnt="0"/>
      <dgm:spPr/>
    </dgm:pt>
    <dgm:pt modelId="{203AA62A-0488-45F7-94B9-9B6C8C5CD768}" type="pres">
      <dgm:prSet presAssocID="{4F6613D1-7D89-417A-951C-CA57C365C073}" presName="tx2" presStyleLbl="revTx" presStyleIdx="5" presStyleCnt="9"/>
      <dgm:spPr/>
    </dgm:pt>
    <dgm:pt modelId="{D88BDD84-B77C-441D-9403-FF0F52C8B0CD}" type="pres">
      <dgm:prSet presAssocID="{4F6613D1-7D89-417A-951C-CA57C365C073}" presName="vert2" presStyleCnt="0"/>
      <dgm:spPr/>
    </dgm:pt>
    <dgm:pt modelId="{6EC1838F-21C1-43F4-B5E3-836DD673CAB3}" type="pres">
      <dgm:prSet presAssocID="{4F6613D1-7D89-417A-951C-CA57C365C073}" presName="thinLine2b" presStyleLbl="callout" presStyleIdx="4" presStyleCnt="8"/>
      <dgm:spPr/>
    </dgm:pt>
    <dgm:pt modelId="{D6567A42-4755-47AC-AFB6-9B8B9D95393C}" type="pres">
      <dgm:prSet presAssocID="{4F6613D1-7D89-417A-951C-CA57C365C073}" presName="vertSpace2b" presStyleCnt="0"/>
      <dgm:spPr/>
    </dgm:pt>
    <dgm:pt modelId="{78C327A6-B15D-474A-88EA-6B4E389B0C27}" type="pres">
      <dgm:prSet presAssocID="{81FED068-B86F-4B9D-A151-07EFC564FC3E}" presName="horz2" presStyleCnt="0"/>
      <dgm:spPr/>
    </dgm:pt>
    <dgm:pt modelId="{B66EA9EB-1188-47A5-9658-585EB41EA8FB}" type="pres">
      <dgm:prSet presAssocID="{81FED068-B86F-4B9D-A151-07EFC564FC3E}" presName="horzSpace2" presStyleCnt="0"/>
      <dgm:spPr/>
    </dgm:pt>
    <dgm:pt modelId="{4407E25C-EC02-4E0F-8C62-25A522F0418B}" type="pres">
      <dgm:prSet presAssocID="{81FED068-B86F-4B9D-A151-07EFC564FC3E}" presName="tx2" presStyleLbl="revTx" presStyleIdx="6" presStyleCnt="9"/>
      <dgm:spPr/>
    </dgm:pt>
    <dgm:pt modelId="{F2D23822-4338-4706-9EC3-49D3C0DAA0F0}" type="pres">
      <dgm:prSet presAssocID="{81FED068-B86F-4B9D-A151-07EFC564FC3E}" presName="vert2" presStyleCnt="0"/>
      <dgm:spPr/>
    </dgm:pt>
    <dgm:pt modelId="{ECA4D865-00F4-4092-BA78-D6CC8CE3A268}" type="pres">
      <dgm:prSet presAssocID="{81FED068-B86F-4B9D-A151-07EFC564FC3E}" presName="thinLine2b" presStyleLbl="callout" presStyleIdx="5" presStyleCnt="8"/>
      <dgm:spPr/>
    </dgm:pt>
    <dgm:pt modelId="{20C73F36-6C19-45AC-B1E2-5FD749FA8E37}" type="pres">
      <dgm:prSet presAssocID="{81FED068-B86F-4B9D-A151-07EFC564FC3E}" presName="vertSpace2b" presStyleCnt="0"/>
      <dgm:spPr/>
    </dgm:pt>
    <dgm:pt modelId="{4A594372-10F3-4FD5-9A14-4BE3645B3921}" type="pres">
      <dgm:prSet presAssocID="{53935A6D-EABB-42F2-AA92-5E6771CEAB7A}" presName="horz2" presStyleCnt="0"/>
      <dgm:spPr/>
    </dgm:pt>
    <dgm:pt modelId="{552A50BC-210C-49DB-B34E-71DCD95689A7}" type="pres">
      <dgm:prSet presAssocID="{53935A6D-EABB-42F2-AA92-5E6771CEAB7A}" presName="horzSpace2" presStyleCnt="0"/>
      <dgm:spPr/>
    </dgm:pt>
    <dgm:pt modelId="{98335042-5C61-4FE6-9FA1-DF48053F3367}" type="pres">
      <dgm:prSet presAssocID="{53935A6D-EABB-42F2-AA92-5E6771CEAB7A}" presName="tx2" presStyleLbl="revTx" presStyleIdx="7" presStyleCnt="9"/>
      <dgm:spPr/>
    </dgm:pt>
    <dgm:pt modelId="{2B8DD9F5-A22B-4861-862E-8E58E64FDDD6}" type="pres">
      <dgm:prSet presAssocID="{53935A6D-EABB-42F2-AA92-5E6771CEAB7A}" presName="vert2" presStyleCnt="0"/>
      <dgm:spPr/>
    </dgm:pt>
    <dgm:pt modelId="{2F44CC40-52EB-491F-ACD1-D7914B917EE2}" type="pres">
      <dgm:prSet presAssocID="{53935A6D-EABB-42F2-AA92-5E6771CEAB7A}" presName="thinLine2b" presStyleLbl="callout" presStyleIdx="6" presStyleCnt="8"/>
      <dgm:spPr/>
    </dgm:pt>
    <dgm:pt modelId="{362EA3CB-2D93-42EC-8D2A-ED16DBA1126B}" type="pres">
      <dgm:prSet presAssocID="{53935A6D-EABB-42F2-AA92-5E6771CEAB7A}" presName="vertSpace2b" presStyleCnt="0"/>
      <dgm:spPr/>
    </dgm:pt>
    <dgm:pt modelId="{77E4C05F-E6BB-47ED-AA1C-3B4FEE826B1B}" type="pres">
      <dgm:prSet presAssocID="{AD1A6B4A-4E04-47EE-B535-28302ACF82F6}" presName="horz2" presStyleCnt="0"/>
      <dgm:spPr/>
    </dgm:pt>
    <dgm:pt modelId="{E3380CAD-DE4A-454F-9C29-A3548671AA92}" type="pres">
      <dgm:prSet presAssocID="{AD1A6B4A-4E04-47EE-B535-28302ACF82F6}" presName="horzSpace2" presStyleCnt="0"/>
      <dgm:spPr/>
    </dgm:pt>
    <dgm:pt modelId="{BE329BC3-8959-49E5-A400-FCA427AEF21F}" type="pres">
      <dgm:prSet presAssocID="{AD1A6B4A-4E04-47EE-B535-28302ACF82F6}" presName="tx2" presStyleLbl="revTx" presStyleIdx="8" presStyleCnt="9"/>
      <dgm:spPr/>
    </dgm:pt>
    <dgm:pt modelId="{943FD19A-34D0-4456-AD37-EBE9E2CF0103}" type="pres">
      <dgm:prSet presAssocID="{AD1A6B4A-4E04-47EE-B535-28302ACF82F6}" presName="vert2" presStyleCnt="0"/>
      <dgm:spPr/>
    </dgm:pt>
    <dgm:pt modelId="{E0984F03-183F-4776-8BBF-772195CE39E0}" type="pres">
      <dgm:prSet presAssocID="{AD1A6B4A-4E04-47EE-B535-28302ACF82F6}" presName="thinLine2b" presStyleLbl="callout" presStyleIdx="7" presStyleCnt="8"/>
      <dgm:spPr/>
    </dgm:pt>
    <dgm:pt modelId="{F380686F-A62C-4389-A4A3-1F53D199F2A6}" type="pres">
      <dgm:prSet presAssocID="{AD1A6B4A-4E04-47EE-B535-28302ACF82F6}" presName="vertSpace2b" presStyleCnt="0"/>
      <dgm:spPr/>
    </dgm:pt>
  </dgm:ptLst>
  <dgm:cxnLst>
    <dgm:cxn modelId="{B579910A-C097-4A4D-96B3-231CE44CE870}" type="presOf" srcId="{AB66BDC4-6358-40BA-BED3-88C1B5575CB8}" destId="{17D76632-A1E1-457C-AC8D-E469E0062997}" srcOrd="0" destOrd="0" presId="urn:microsoft.com/office/officeart/2008/layout/LinedList"/>
    <dgm:cxn modelId="{9FCACC10-AE16-4136-8CEF-B002D4BFB99D}" type="presOf" srcId="{546FB5DB-376E-42C7-9056-0B327F541B01}" destId="{C7B04661-2A53-4F3D-B3DD-0C8D684FB669}" srcOrd="0" destOrd="0" presId="urn:microsoft.com/office/officeart/2008/layout/LinedList"/>
    <dgm:cxn modelId="{50EC4216-CF63-4C23-9428-00B0A5DF2C58}" srcId="{310F1B68-5A8C-4A63-A246-61E8C425B204}" destId="{02919518-2A87-45A4-BE36-D57CF0D0E1B4}" srcOrd="1" destOrd="0" parTransId="{A98CFCAD-F4FB-4FC3-A167-0E462C53AF22}" sibTransId="{56CF05DE-225E-4FAA-B3B0-758370FCAE92}"/>
    <dgm:cxn modelId="{0049FF16-D03C-430B-842B-8E871D99C404}" srcId="{AB66BDC4-6358-40BA-BED3-88C1B5575CB8}" destId="{310F1B68-5A8C-4A63-A246-61E8C425B204}" srcOrd="0" destOrd="0" parTransId="{7B8B2D63-115B-4F00-8085-E038CF52AB02}" sibTransId="{61E7F69A-0BEC-4B14-8C07-E0C2F1AD8163}"/>
    <dgm:cxn modelId="{527BD228-55AC-44E6-B09F-DA4B580E944F}" srcId="{310F1B68-5A8C-4A63-A246-61E8C425B204}" destId="{AD1A6B4A-4E04-47EE-B535-28302ACF82F6}" srcOrd="7" destOrd="0" parTransId="{30175BAA-91F3-4C01-A2E3-69E6AA472A92}" sibTransId="{521EAEE3-DC4D-435C-A874-2C5AE95082BF}"/>
    <dgm:cxn modelId="{8D9A962E-8D3D-4804-98C3-2DC1106F4A18}" type="presOf" srcId="{6033693A-2A0D-4EF4-8D2D-AD3CF8907C83}" destId="{E76887D8-FF9E-4D63-B2E2-312CA21545D1}" srcOrd="0" destOrd="0" presId="urn:microsoft.com/office/officeart/2008/layout/LinedList"/>
    <dgm:cxn modelId="{873DC33D-8111-4402-B850-DFA874855761}" type="presOf" srcId="{AD1A6B4A-4E04-47EE-B535-28302ACF82F6}" destId="{BE329BC3-8959-49E5-A400-FCA427AEF21F}" srcOrd="0" destOrd="0" presId="urn:microsoft.com/office/officeart/2008/layout/LinedList"/>
    <dgm:cxn modelId="{E1D9FC3F-A425-4716-8B0E-262E757D884B}" type="presOf" srcId="{81FED068-B86F-4B9D-A151-07EFC564FC3E}" destId="{4407E25C-EC02-4E0F-8C62-25A522F0418B}" srcOrd="0" destOrd="0" presId="urn:microsoft.com/office/officeart/2008/layout/LinedList"/>
    <dgm:cxn modelId="{D7D39C60-12A8-4713-BE1A-5B261B474EC0}" srcId="{310F1B68-5A8C-4A63-A246-61E8C425B204}" destId="{81FED068-B86F-4B9D-A151-07EFC564FC3E}" srcOrd="5" destOrd="0" parTransId="{A0E38FC8-EB65-41DA-85AD-49D231297DEA}" sibTransId="{208B9F5C-0E6D-4B98-BD76-29D934E27914}"/>
    <dgm:cxn modelId="{CB770A4D-81F7-4DA1-B20F-A86C1CED45FB}" type="presOf" srcId="{4F6613D1-7D89-417A-951C-CA57C365C073}" destId="{203AA62A-0488-45F7-94B9-9B6C8C5CD768}" srcOrd="0" destOrd="0" presId="urn:microsoft.com/office/officeart/2008/layout/LinedList"/>
    <dgm:cxn modelId="{606A2E74-5B0A-42AB-81F9-B30AF317F49F}" srcId="{310F1B68-5A8C-4A63-A246-61E8C425B204}" destId="{4F6613D1-7D89-417A-951C-CA57C365C073}" srcOrd="4" destOrd="0" parTransId="{26209D43-22D5-4DB2-9527-EFCECE143D44}" sibTransId="{23890D8C-C31D-4CE8-85B1-823DBD5E716B}"/>
    <dgm:cxn modelId="{1FDC9F76-2658-45F4-98CC-D411A10E9ECA}" srcId="{310F1B68-5A8C-4A63-A246-61E8C425B204}" destId="{6033693A-2A0D-4EF4-8D2D-AD3CF8907C83}" srcOrd="2" destOrd="0" parTransId="{88DC3653-EE31-4575-862A-30E51F403F8F}" sibTransId="{5C102442-2709-4BD4-88C9-F2CE6DDC1412}"/>
    <dgm:cxn modelId="{0C90ED94-C81F-4054-AE92-FB13DBD4BD9B}" type="presOf" srcId="{53935A6D-EABB-42F2-AA92-5E6771CEAB7A}" destId="{98335042-5C61-4FE6-9FA1-DF48053F3367}" srcOrd="0" destOrd="0" presId="urn:microsoft.com/office/officeart/2008/layout/LinedList"/>
    <dgm:cxn modelId="{6DB8A898-1256-4B58-A0A3-3FBED66F11A1}" type="presOf" srcId="{310F1B68-5A8C-4A63-A246-61E8C425B204}" destId="{EA00D2E9-C40F-4660-87D4-145E8ACF2FF8}" srcOrd="0" destOrd="0" presId="urn:microsoft.com/office/officeart/2008/layout/LinedList"/>
    <dgm:cxn modelId="{3F7844C5-3038-4017-8930-8A4C2F4DD099}" srcId="{310F1B68-5A8C-4A63-A246-61E8C425B204}" destId="{2146FD17-B09B-4B0E-A65C-10B6415007FF}" srcOrd="0" destOrd="0" parTransId="{ADF244D3-5A0D-483A-B53E-34E6408CD0DE}" sibTransId="{924E1077-90C3-4D10-973C-46466370DF8D}"/>
    <dgm:cxn modelId="{8609C4C5-B510-4569-9F3D-2BEA93B7DBE4}" type="presOf" srcId="{02919518-2A87-45A4-BE36-D57CF0D0E1B4}" destId="{26CB7DEC-ED68-4C0B-A191-C06C16764863}" srcOrd="0" destOrd="0" presId="urn:microsoft.com/office/officeart/2008/layout/LinedList"/>
    <dgm:cxn modelId="{53C488CC-159D-4FF7-8408-E1F6CCFE6DAD}" srcId="{310F1B68-5A8C-4A63-A246-61E8C425B204}" destId="{546FB5DB-376E-42C7-9056-0B327F541B01}" srcOrd="3" destOrd="0" parTransId="{774CE985-5D6A-46D6-94CE-19F21C67BE06}" sibTransId="{260F3B57-FEB6-4584-8C4A-E046BAF92869}"/>
    <dgm:cxn modelId="{AA45AAD6-3481-4363-A927-5D0BF35FED82}" srcId="{310F1B68-5A8C-4A63-A246-61E8C425B204}" destId="{53935A6D-EABB-42F2-AA92-5E6771CEAB7A}" srcOrd="6" destOrd="0" parTransId="{7912CA17-630B-44CB-A927-50E5A98B5D38}" sibTransId="{A29F689D-CC17-45ED-9E49-48C898CE8EBE}"/>
    <dgm:cxn modelId="{70FDEEF4-1BE3-4141-B9CF-31457BD07481}" type="presOf" srcId="{2146FD17-B09B-4B0E-A65C-10B6415007FF}" destId="{C921B3F4-D26E-4771-A69B-FD87F099090A}" srcOrd="0" destOrd="0" presId="urn:microsoft.com/office/officeart/2008/layout/LinedList"/>
    <dgm:cxn modelId="{CC2BC07A-6220-4B1E-A79E-5C5712EC3A6E}" type="presParOf" srcId="{17D76632-A1E1-457C-AC8D-E469E0062997}" destId="{100B6F25-E447-4D3A-B36A-ACCD9DFBA925}" srcOrd="0" destOrd="0" presId="urn:microsoft.com/office/officeart/2008/layout/LinedList"/>
    <dgm:cxn modelId="{EC3C58EE-18E5-43D4-B09A-E4CCDF84FBB1}" type="presParOf" srcId="{17D76632-A1E1-457C-AC8D-E469E0062997}" destId="{A5EBC8A3-9173-4A74-BBD4-706CA9C2D9F2}" srcOrd="1" destOrd="0" presId="urn:microsoft.com/office/officeart/2008/layout/LinedList"/>
    <dgm:cxn modelId="{94B850E9-5B48-4F21-9AC8-D5D924A0B5B7}" type="presParOf" srcId="{A5EBC8A3-9173-4A74-BBD4-706CA9C2D9F2}" destId="{EA00D2E9-C40F-4660-87D4-145E8ACF2FF8}" srcOrd="0" destOrd="0" presId="urn:microsoft.com/office/officeart/2008/layout/LinedList"/>
    <dgm:cxn modelId="{CC385611-C5B3-43B7-A629-5853326CEA19}" type="presParOf" srcId="{A5EBC8A3-9173-4A74-BBD4-706CA9C2D9F2}" destId="{B8E21028-54FC-4CCA-BB63-5D0C1098B4A7}" srcOrd="1" destOrd="0" presId="urn:microsoft.com/office/officeart/2008/layout/LinedList"/>
    <dgm:cxn modelId="{7542499F-0A1C-465C-9F89-395A1F41C49B}" type="presParOf" srcId="{B8E21028-54FC-4CCA-BB63-5D0C1098B4A7}" destId="{9ADF9A59-7641-4135-A72F-70AC6ABBBBD7}" srcOrd="0" destOrd="0" presId="urn:microsoft.com/office/officeart/2008/layout/LinedList"/>
    <dgm:cxn modelId="{76EDDBEC-F23D-4DAB-8BA6-92793732E20C}" type="presParOf" srcId="{B8E21028-54FC-4CCA-BB63-5D0C1098B4A7}" destId="{FEA52E2C-D06F-44AD-A21F-978E34664440}" srcOrd="1" destOrd="0" presId="urn:microsoft.com/office/officeart/2008/layout/LinedList"/>
    <dgm:cxn modelId="{FD2C1CA9-48D7-4979-92B7-FEC2FE678771}" type="presParOf" srcId="{FEA52E2C-D06F-44AD-A21F-978E34664440}" destId="{854F88D3-CCB9-4BFF-B919-6EF0C49F899C}" srcOrd="0" destOrd="0" presId="urn:microsoft.com/office/officeart/2008/layout/LinedList"/>
    <dgm:cxn modelId="{7818AB93-6F3D-445D-BC61-066D6D5200B9}" type="presParOf" srcId="{FEA52E2C-D06F-44AD-A21F-978E34664440}" destId="{C921B3F4-D26E-4771-A69B-FD87F099090A}" srcOrd="1" destOrd="0" presId="urn:microsoft.com/office/officeart/2008/layout/LinedList"/>
    <dgm:cxn modelId="{F4C6E646-8737-4311-92B2-9E3F04BB3A0C}" type="presParOf" srcId="{FEA52E2C-D06F-44AD-A21F-978E34664440}" destId="{D87EA8F3-364A-4A8B-9501-B55C8ABC5D30}" srcOrd="2" destOrd="0" presId="urn:microsoft.com/office/officeart/2008/layout/LinedList"/>
    <dgm:cxn modelId="{6C2D9356-6612-442E-A368-B4D7C80EB628}" type="presParOf" srcId="{B8E21028-54FC-4CCA-BB63-5D0C1098B4A7}" destId="{8DEBB34D-9C9C-499D-BCA9-4A03AF65B51A}" srcOrd="2" destOrd="0" presId="urn:microsoft.com/office/officeart/2008/layout/LinedList"/>
    <dgm:cxn modelId="{9DAA5320-894F-416B-B37A-19F332B16CE9}" type="presParOf" srcId="{B8E21028-54FC-4CCA-BB63-5D0C1098B4A7}" destId="{BDABF6F0-A970-42B6-B541-D8B30A6074F3}" srcOrd="3" destOrd="0" presId="urn:microsoft.com/office/officeart/2008/layout/LinedList"/>
    <dgm:cxn modelId="{A08C6639-7A98-4FA4-81D7-6DE77CCE3D3A}" type="presParOf" srcId="{B8E21028-54FC-4CCA-BB63-5D0C1098B4A7}" destId="{07BD26E3-FE6F-47ED-B6BF-7D26ACB75F20}" srcOrd="4" destOrd="0" presId="urn:microsoft.com/office/officeart/2008/layout/LinedList"/>
    <dgm:cxn modelId="{94EC47D8-807C-4A1A-A982-98FF5038099D}" type="presParOf" srcId="{07BD26E3-FE6F-47ED-B6BF-7D26ACB75F20}" destId="{402D74B0-9BC3-400C-8EE2-CB5C34584E03}" srcOrd="0" destOrd="0" presId="urn:microsoft.com/office/officeart/2008/layout/LinedList"/>
    <dgm:cxn modelId="{FFC0F3DB-3BD3-4F58-9EA0-B205E7AAE438}" type="presParOf" srcId="{07BD26E3-FE6F-47ED-B6BF-7D26ACB75F20}" destId="{26CB7DEC-ED68-4C0B-A191-C06C16764863}" srcOrd="1" destOrd="0" presId="urn:microsoft.com/office/officeart/2008/layout/LinedList"/>
    <dgm:cxn modelId="{719B021F-BD6D-4B4F-9AA7-B98BE6834799}" type="presParOf" srcId="{07BD26E3-FE6F-47ED-B6BF-7D26ACB75F20}" destId="{272A25B1-9B81-475C-A5EA-3124BF88E32E}" srcOrd="2" destOrd="0" presId="urn:microsoft.com/office/officeart/2008/layout/LinedList"/>
    <dgm:cxn modelId="{DB63389F-7358-4D14-AFAF-55E3E4C5A890}" type="presParOf" srcId="{B8E21028-54FC-4CCA-BB63-5D0C1098B4A7}" destId="{6B72139D-D168-452F-ADB2-61C6B3D96311}" srcOrd="5" destOrd="0" presId="urn:microsoft.com/office/officeart/2008/layout/LinedList"/>
    <dgm:cxn modelId="{1B9CAEBB-59CF-4077-BC91-9C9C60F0BAEE}" type="presParOf" srcId="{B8E21028-54FC-4CCA-BB63-5D0C1098B4A7}" destId="{3C06E37A-14C4-412E-B8F1-5FC4D493FDAC}" srcOrd="6" destOrd="0" presId="urn:microsoft.com/office/officeart/2008/layout/LinedList"/>
    <dgm:cxn modelId="{54E051AC-F17B-4D3A-B83E-C538D49FC06A}" type="presParOf" srcId="{B8E21028-54FC-4CCA-BB63-5D0C1098B4A7}" destId="{E821B703-7BC3-47BD-A9DE-416B06FFE9F1}" srcOrd="7" destOrd="0" presId="urn:microsoft.com/office/officeart/2008/layout/LinedList"/>
    <dgm:cxn modelId="{92A0BA0E-8C15-45AE-9692-346021A22E55}" type="presParOf" srcId="{E821B703-7BC3-47BD-A9DE-416B06FFE9F1}" destId="{1DB894FB-EAF1-4B91-964C-699E8044960D}" srcOrd="0" destOrd="0" presId="urn:microsoft.com/office/officeart/2008/layout/LinedList"/>
    <dgm:cxn modelId="{96F42A84-9710-450C-9D3E-C756B408CF2C}" type="presParOf" srcId="{E821B703-7BC3-47BD-A9DE-416B06FFE9F1}" destId="{E76887D8-FF9E-4D63-B2E2-312CA21545D1}" srcOrd="1" destOrd="0" presId="urn:microsoft.com/office/officeart/2008/layout/LinedList"/>
    <dgm:cxn modelId="{B71B36DD-7035-43F3-B867-6E0F012C50E7}" type="presParOf" srcId="{E821B703-7BC3-47BD-A9DE-416B06FFE9F1}" destId="{250250CA-BA5F-4B1D-9B4A-21F143F4201D}" srcOrd="2" destOrd="0" presId="urn:microsoft.com/office/officeart/2008/layout/LinedList"/>
    <dgm:cxn modelId="{8D69E897-A828-4A3D-B501-18B7DB82B9AD}" type="presParOf" srcId="{B8E21028-54FC-4CCA-BB63-5D0C1098B4A7}" destId="{41626FA1-4414-4256-BBE6-86BEB6F275D9}" srcOrd="8" destOrd="0" presId="urn:microsoft.com/office/officeart/2008/layout/LinedList"/>
    <dgm:cxn modelId="{241BAFCE-DDA8-4FC8-A2A0-9B13A469C6AA}" type="presParOf" srcId="{B8E21028-54FC-4CCA-BB63-5D0C1098B4A7}" destId="{8E696394-5028-438B-8EA9-BF0C22110A0A}" srcOrd="9" destOrd="0" presId="urn:microsoft.com/office/officeart/2008/layout/LinedList"/>
    <dgm:cxn modelId="{ED930965-73C7-423E-BF26-71009FE2522D}" type="presParOf" srcId="{B8E21028-54FC-4CCA-BB63-5D0C1098B4A7}" destId="{9D64E12B-A31E-4C39-B57C-F765953C0A44}" srcOrd="10" destOrd="0" presId="urn:microsoft.com/office/officeart/2008/layout/LinedList"/>
    <dgm:cxn modelId="{CCD0DE80-4AFF-4D87-8A2B-C7DE715B3EB7}" type="presParOf" srcId="{9D64E12B-A31E-4C39-B57C-F765953C0A44}" destId="{6E3DE204-6927-415A-8D76-E97314A0828C}" srcOrd="0" destOrd="0" presId="urn:microsoft.com/office/officeart/2008/layout/LinedList"/>
    <dgm:cxn modelId="{862592D3-432B-4FAB-BB8B-8C144F12D6CF}" type="presParOf" srcId="{9D64E12B-A31E-4C39-B57C-F765953C0A44}" destId="{C7B04661-2A53-4F3D-B3DD-0C8D684FB669}" srcOrd="1" destOrd="0" presId="urn:microsoft.com/office/officeart/2008/layout/LinedList"/>
    <dgm:cxn modelId="{1F57DCB4-DA19-4752-9AD7-6108815FE49D}" type="presParOf" srcId="{9D64E12B-A31E-4C39-B57C-F765953C0A44}" destId="{DD97D3F1-47D4-4FA3-9AEA-A7E029E53F88}" srcOrd="2" destOrd="0" presId="urn:microsoft.com/office/officeart/2008/layout/LinedList"/>
    <dgm:cxn modelId="{2EE6AF9B-CDEF-4ADE-B2D2-28553156E333}" type="presParOf" srcId="{B8E21028-54FC-4CCA-BB63-5D0C1098B4A7}" destId="{271B51C0-5235-42FC-9D24-8D507E58E794}" srcOrd="11" destOrd="0" presId="urn:microsoft.com/office/officeart/2008/layout/LinedList"/>
    <dgm:cxn modelId="{811B5514-C461-4952-BD4B-A1CA4A98FF93}" type="presParOf" srcId="{B8E21028-54FC-4CCA-BB63-5D0C1098B4A7}" destId="{96A2C46A-BCCE-4EBF-9919-2F7114A446F1}" srcOrd="12" destOrd="0" presId="urn:microsoft.com/office/officeart/2008/layout/LinedList"/>
    <dgm:cxn modelId="{63016AB5-0626-4156-98D7-C70C76716C65}" type="presParOf" srcId="{B8E21028-54FC-4CCA-BB63-5D0C1098B4A7}" destId="{4627F4C5-7FF3-42EA-A855-BC7B1F609EE1}" srcOrd="13" destOrd="0" presId="urn:microsoft.com/office/officeart/2008/layout/LinedList"/>
    <dgm:cxn modelId="{7B81C7D6-390B-4A46-9A0E-40D20B60E5D1}" type="presParOf" srcId="{4627F4C5-7FF3-42EA-A855-BC7B1F609EE1}" destId="{B80BAEA8-A6DB-423F-9104-00E2039CE76A}" srcOrd="0" destOrd="0" presId="urn:microsoft.com/office/officeart/2008/layout/LinedList"/>
    <dgm:cxn modelId="{B934FAC2-0932-4360-AC4A-E281884E1E72}" type="presParOf" srcId="{4627F4C5-7FF3-42EA-A855-BC7B1F609EE1}" destId="{203AA62A-0488-45F7-94B9-9B6C8C5CD768}" srcOrd="1" destOrd="0" presId="urn:microsoft.com/office/officeart/2008/layout/LinedList"/>
    <dgm:cxn modelId="{6C952AF8-CE99-41A4-8FD8-FD5E652304B1}" type="presParOf" srcId="{4627F4C5-7FF3-42EA-A855-BC7B1F609EE1}" destId="{D88BDD84-B77C-441D-9403-FF0F52C8B0CD}" srcOrd="2" destOrd="0" presId="urn:microsoft.com/office/officeart/2008/layout/LinedList"/>
    <dgm:cxn modelId="{C5744F8C-50F2-4F9B-B9E5-352027B4908B}" type="presParOf" srcId="{B8E21028-54FC-4CCA-BB63-5D0C1098B4A7}" destId="{6EC1838F-21C1-43F4-B5E3-836DD673CAB3}" srcOrd="14" destOrd="0" presId="urn:microsoft.com/office/officeart/2008/layout/LinedList"/>
    <dgm:cxn modelId="{1BA3F9BD-8516-43FE-80EA-A755649C078A}" type="presParOf" srcId="{B8E21028-54FC-4CCA-BB63-5D0C1098B4A7}" destId="{D6567A42-4755-47AC-AFB6-9B8B9D95393C}" srcOrd="15" destOrd="0" presId="urn:microsoft.com/office/officeart/2008/layout/LinedList"/>
    <dgm:cxn modelId="{254B49DB-CA61-4063-891B-38A6ADF8F8EE}" type="presParOf" srcId="{B8E21028-54FC-4CCA-BB63-5D0C1098B4A7}" destId="{78C327A6-B15D-474A-88EA-6B4E389B0C27}" srcOrd="16" destOrd="0" presId="urn:microsoft.com/office/officeart/2008/layout/LinedList"/>
    <dgm:cxn modelId="{86D556FE-1B89-4EE5-A263-822660CDDBB2}" type="presParOf" srcId="{78C327A6-B15D-474A-88EA-6B4E389B0C27}" destId="{B66EA9EB-1188-47A5-9658-585EB41EA8FB}" srcOrd="0" destOrd="0" presId="urn:microsoft.com/office/officeart/2008/layout/LinedList"/>
    <dgm:cxn modelId="{2630375B-8D2E-49FF-9073-4C6683466DE1}" type="presParOf" srcId="{78C327A6-B15D-474A-88EA-6B4E389B0C27}" destId="{4407E25C-EC02-4E0F-8C62-25A522F0418B}" srcOrd="1" destOrd="0" presId="urn:microsoft.com/office/officeart/2008/layout/LinedList"/>
    <dgm:cxn modelId="{B5868D7D-5B1D-4502-BC16-886BB1333875}" type="presParOf" srcId="{78C327A6-B15D-474A-88EA-6B4E389B0C27}" destId="{F2D23822-4338-4706-9EC3-49D3C0DAA0F0}" srcOrd="2" destOrd="0" presId="urn:microsoft.com/office/officeart/2008/layout/LinedList"/>
    <dgm:cxn modelId="{D62D8076-3F2B-4A95-92DE-F3FB3704BF64}" type="presParOf" srcId="{B8E21028-54FC-4CCA-BB63-5D0C1098B4A7}" destId="{ECA4D865-00F4-4092-BA78-D6CC8CE3A268}" srcOrd="17" destOrd="0" presId="urn:microsoft.com/office/officeart/2008/layout/LinedList"/>
    <dgm:cxn modelId="{D0323BF8-D1FA-4F83-BBB0-604C988BB5BF}" type="presParOf" srcId="{B8E21028-54FC-4CCA-BB63-5D0C1098B4A7}" destId="{20C73F36-6C19-45AC-B1E2-5FD749FA8E37}" srcOrd="18" destOrd="0" presId="urn:microsoft.com/office/officeart/2008/layout/LinedList"/>
    <dgm:cxn modelId="{FFDEC7FB-553D-463C-A33A-32786977D4D4}" type="presParOf" srcId="{B8E21028-54FC-4CCA-BB63-5D0C1098B4A7}" destId="{4A594372-10F3-4FD5-9A14-4BE3645B3921}" srcOrd="19" destOrd="0" presId="urn:microsoft.com/office/officeart/2008/layout/LinedList"/>
    <dgm:cxn modelId="{CE9E9746-595E-409B-873E-1F96F1BDD28E}" type="presParOf" srcId="{4A594372-10F3-4FD5-9A14-4BE3645B3921}" destId="{552A50BC-210C-49DB-B34E-71DCD95689A7}" srcOrd="0" destOrd="0" presId="urn:microsoft.com/office/officeart/2008/layout/LinedList"/>
    <dgm:cxn modelId="{D5786F6A-E481-49E9-89DE-3ED257A07988}" type="presParOf" srcId="{4A594372-10F3-4FD5-9A14-4BE3645B3921}" destId="{98335042-5C61-4FE6-9FA1-DF48053F3367}" srcOrd="1" destOrd="0" presId="urn:microsoft.com/office/officeart/2008/layout/LinedList"/>
    <dgm:cxn modelId="{911B2A4E-96A8-4334-B678-8DDDACD80956}" type="presParOf" srcId="{4A594372-10F3-4FD5-9A14-4BE3645B3921}" destId="{2B8DD9F5-A22B-4861-862E-8E58E64FDDD6}" srcOrd="2" destOrd="0" presId="urn:microsoft.com/office/officeart/2008/layout/LinedList"/>
    <dgm:cxn modelId="{3F3B5D4B-FDA4-464B-BCB1-AA1E92737347}" type="presParOf" srcId="{B8E21028-54FC-4CCA-BB63-5D0C1098B4A7}" destId="{2F44CC40-52EB-491F-ACD1-D7914B917EE2}" srcOrd="20" destOrd="0" presId="urn:microsoft.com/office/officeart/2008/layout/LinedList"/>
    <dgm:cxn modelId="{9639AD9B-6A2A-4805-9CB0-35AABF36FB69}" type="presParOf" srcId="{B8E21028-54FC-4CCA-BB63-5D0C1098B4A7}" destId="{362EA3CB-2D93-42EC-8D2A-ED16DBA1126B}" srcOrd="21" destOrd="0" presId="urn:microsoft.com/office/officeart/2008/layout/LinedList"/>
    <dgm:cxn modelId="{DF0EB1BF-FC44-4D8A-83E6-7607C6F3FEBC}" type="presParOf" srcId="{B8E21028-54FC-4CCA-BB63-5D0C1098B4A7}" destId="{77E4C05F-E6BB-47ED-AA1C-3B4FEE826B1B}" srcOrd="22" destOrd="0" presId="urn:microsoft.com/office/officeart/2008/layout/LinedList"/>
    <dgm:cxn modelId="{6E0E7216-3965-4B36-9DDE-2DB222B771F6}" type="presParOf" srcId="{77E4C05F-E6BB-47ED-AA1C-3B4FEE826B1B}" destId="{E3380CAD-DE4A-454F-9C29-A3548671AA92}" srcOrd="0" destOrd="0" presId="urn:microsoft.com/office/officeart/2008/layout/LinedList"/>
    <dgm:cxn modelId="{62671FAF-DBBA-41EB-B156-321E4148BA6D}" type="presParOf" srcId="{77E4C05F-E6BB-47ED-AA1C-3B4FEE826B1B}" destId="{BE329BC3-8959-49E5-A400-FCA427AEF21F}" srcOrd="1" destOrd="0" presId="urn:microsoft.com/office/officeart/2008/layout/LinedList"/>
    <dgm:cxn modelId="{23C3781E-65C0-43EE-B133-A40FB3795AAB}" type="presParOf" srcId="{77E4C05F-E6BB-47ED-AA1C-3B4FEE826B1B}" destId="{943FD19A-34D0-4456-AD37-EBE9E2CF0103}" srcOrd="2" destOrd="0" presId="urn:microsoft.com/office/officeart/2008/layout/LinedList"/>
    <dgm:cxn modelId="{3877CD11-1059-495C-9862-BDCD57F4A460}" type="presParOf" srcId="{B8E21028-54FC-4CCA-BB63-5D0C1098B4A7}" destId="{E0984F03-183F-4776-8BBF-772195CE39E0}" srcOrd="23" destOrd="0" presId="urn:microsoft.com/office/officeart/2008/layout/LinedList"/>
    <dgm:cxn modelId="{EA617D3D-2922-434B-BC3B-948E429C0BE3}" type="presParOf" srcId="{B8E21028-54FC-4CCA-BB63-5D0C1098B4A7}" destId="{F380686F-A62C-4389-A4A3-1F53D199F2A6}" srcOrd="24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0B6F25-E447-4D3A-B36A-ACCD9DFBA925}">
      <dsp:nvSpPr>
        <dsp:cNvPr id="0" name=""/>
        <dsp:cNvSpPr/>
      </dsp:nvSpPr>
      <dsp:spPr>
        <a:xfrm>
          <a:off x="0" y="0"/>
          <a:ext cx="51577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0D2E9-C40F-4660-87D4-145E8ACF2FF8}">
      <dsp:nvSpPr>
        <dsp:cNvPr id="0" name=""/>
        <dsp:cNvSpPr/>
      </dsp:nvSpPr>
      <dsp:spPr>
        <a:xfrm>
          <a:off x="0" y="0"/>
          <a:ext cx="1456428" cy="3684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Skup</a:t>
          </a:r>
          <a:r>
            <a:rPr lang="en-US" sz="2000" kern="1200" dirty="0"/>
            <a:t> </a:t>
          </a:r>
          <a:r>
            <a:rPr lang="en-US" sz="2000" kern="1200" dirty="0" err="1"/>
            <a:t>podataka</a:t>
          </a:r>
          <a:r>
            <a:rPr lang="en-US" sz="2000" kern="1200" dirty="0"/>
            <a:t> s </a:t>
          </a:r>
          <a:r>
            <a:rPr lang="en-US" sz="2000" kern="1200" dirty="0" err="1"/>
            <a:t>prvim</a:t>
          </a:r>
          <a:r>
            <a:rPr lang="en-US" sz="2000" kern="1200" dirty="0"/>
            <a:t> </a:t>
          </a:r>
          <a:r>
            <a:rPr lang="en-US" sz="2000" kern="1200" dirty="0" err="1"/>
            <a:t>snimkama</a:t>
          </a:r>
          <a:endParaRPr lang="en-US" sz="2000" kern="1200" dirty="0"/>
        </a:p>
      </dsp:txBody>
      <dsp:txXfrm>
        <a:off x="0" y="0"/>
        <a:ext cx="1456428" cy="3684588"/>
      </dsp:txXfrm>
    </dsp:sp>
    <dsp:sp modelId="{26CB7DEC-ED68-4C0B-A191-C06C16764863}">
      <dsp:nvSpPr>
        <dsp:cNvPr id="0" name=""/>
        <dsp:cNvSpPr/>
      </dsp:nvSpPr>
      <dsp:spPr>
        <a:xfrm>
          <a:off x="1525786" y="24872"/>
          <a:ext cx="3629742" cy="497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M/F</a:t>
          </a:r>
        </a:p>
      </dsp:txBody>
      <dsp:txXfrm>
        <a:off x="1525786" y="24872"/>
        <a:ext cx="3629742" cy="497455"/>
      </dsp:txXfrm>
    </dsp:sp>
    <dsp:sp modelId="{6B72139D-D168-452F-ADB2-61C6B3D96311}">
      <dsp:nvSpPr>
        <dsp:cNvPr id="0" name=""/>
        <dsp:cNvSpPr/>
      </dsp:nvSpPr>
      <dsp:spPr>
        <a:xfrm>
          <a:off x="1456428" y="522328"/>
          <a:ext cx="3699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887D8-FF9E-4D63-B2E2-312CA21545D1}">
      <dsp:nvSpPr>
        <dsp:cNvPr id="0" name=""/>
        <dsp:cNvSpPr/>
      </dsp:nvSpPr>
      <dsp:spPr>
        <a:xfrm>
          <a:off x="1525786" y="547200"/>
          <a:ext cx="3629742" cy="497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Age</a:t>
          </a:r>
        </a:p>
      </dsp:txBody>
      <dsp:txXfrm>
        <a:off x="1525786" y="547200"/>
        <a:ext cx="3629742" cy="497455"/>
      </dsp:txXfrm>
    </dsp:sp>
    <dsp:sp modelId="{41626FA1-4414-4256-BBE6-86BEB6F275D9}">
      <dsp:nvSpPr>
        <dsp:cNvPr id="0" name=""/>
        <dsp:cNvSpPr/>
      </dsp:nvSpPr>
      <dsp:spPr>
        <a:xfrm>
          <a:off x="1456428" y="1044656"/>
          <a:ext cx="3699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B04661-2A53-4F3D-B3DD-0C8D684FB669}">
      <dsp:nvSpPr>
        <dsp:cNvPr id="0" name=""/>
        <dsp:cNvSpPr/>
      </dsp:nvSpPr>
      <dsp:spPr>
        <a:xfrm>
          <a:off x="1525786" y="1069529"/>
          <a:ext cx="3629742" cy="497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EDUC</a:t>
          </a:r>
        </a:p>
      </dsp:txBody>
      <dsp:txXfrm>
        <a:off x="1525786" y="1069529"/>
        <a:ext cx="3629742" cy="497455"/>
      </dsp:txXfrm>
    </dsp:sp>
    <dsp:sp modelId="{271B51C0-5235-42FC-9D24-8D507E58E794}">
      <dsp:nvSpPr>
        <dsp:cNvPr id="0" name=""/>
        <dsp:cNvSpPr/>
      </dsp:nvSpPr>
      <dsp:spPr>
        <a:xfrm>
          <a:off x="1456428" y="1566984"/>
          <a:ext cx="3699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AA62A-0488-45F7-94B9-9B6C8C5CD768}">
      <dsp:nvSpPr>
        <dsp:cNvPr id="0" name=""/>
        <dsp:cNvSpPr/>
      </dsp:nvSpPr>
      <dsp:spPr>
        <a:xfrm>
          <a:off x="1525786" y="1591857"/>
          <a:ext cx="3629742" cy="497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SES</a:t>
          </a:r>
        </a:p>
      </dsp:txBody>
      <dsp:txXfrm>
        <a:off x="1525786" y="1591857"/>
        <a:ext cx="3629742" cy="497455"/>
      </dsp:txXfrm>
    </dsp:sp>
    <dsp:sp modelId="{6EC1838F-21C1-43F4-B5E3-836DD673CAB3}">
      <dsp:nvSpPr>
        <dsp:cNvPr id="0" name=""/>
        <dsp:cNvSpPr/>
      </dsp:nvSpPr>
      <dsp:spPr>
        <a:xfrm>
          <a:off x="1456428" y="2089312"/>
          <a:ext cx="3699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07E25C-EC02-4E0F-8C62-25A522F0418B}">
      <dsp:nvSpPr>
        <dsp:cNvPr id="0" name=""/>
        <dsp:cNvSpPr/>
      </dsp:nvSpPr>
      <dsp:spPr>
        <a:xfrm>
          <a:off x="1525786" y="2114185"/>
          <a:ext cx="3629742" cy="497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MMSE</a:t>
          </a:r>
        </a:p>
      </dsp:txBody>
      <dsp:txXfrm>
        <a:off x="1525786" y="2114185"/>
        <a:ext cx="3629742" cy="497455"/>
      </dsp:txXfrm>
    </dsp:sp>
    <dsp:sp modelId="{ECA4D865-00F4-4092-BA78-D6CC8CE3A268}">
      <dsp:nvSpPr>
        <dsp:cNvPr id="0" name=""/>
        <dsp:cNvSpPr/>
      </dsp:nvSpPr>
      <dsp:spPr>
        <a:xfrm>
          <a:off x="1456428" y="2611640"/>
          <a:ext cx="3699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335042-5C61-4FE6-9FA1-DF48053F3367}">
      <dsp:nvSpPr>
        <dsp:cNvPr id="0" name=""/>
        <dsp:cNvSpPr/>
      </dsp:nvSpPr>
      <dsp:spPr>
        <a:xfrm>
          <a:off x="1525786" y="2636513"/>
          <a:ext cx="3629742" cy="497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eTIV</a:t>
          </a:r>
        </a:p>
      </dsp:txBody>
      <dsp:txXfrm>
        <a:off x="1525786" y="2636513"/>
        <a:ext cx="3629742" cy="497455"/>
      </dsp:txXfrm>
    </dsp:sp>
    <dsp:sp modelId="{2F44CC40-52EB-491F-ACD1-D7914B917EE2}">
      <dsp:nvSpPr>
        <dsp:cNvPr id="0" name=""/>
        <dsp:cNvSpPr/>
      </dsp:nvSpPr>
      <dsp:spPr>
        <a:xfrm>
          <a:off x="1456428" y="3133968"/>
          <a:ext cx="3699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29BC3-8959-49E5-A400-FCA427AEF21F}">
      <dsp:nvSpPr>
        <dsp:cNvPr id="0" name=""/>
        <dsp:cNvSpPr/>
      </dsp:nvSpPr>
      <dsp:spPr>
        <a:xfrm>
          <a:off x="1525786" y="3158841"/>
          <a:ext cx="3629742" cy="497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nWBV</a:t>
          </a:r>
        </a:p>
      </dsp:txBody>
      <dsp:txXfrm>
        <a:off x="1525786" y="3158841"/>
        <a:ext cx="3629742" cy="497455"/>
      </dsp:txXfrm>
    </dsp:sp>
    <dsp:sp modelId="{E0984F03-183F-4776-8BBF-772195CE39E0}">
      <dsp:nvSpPr>
        <dsp:cNvPr id="0" name=""/>
        <dsp:cNvSpPr/>
      </dsp:nvSpPr>
      <dsp:spPr>
        <a:xfrm>
          <a:off x="1456428" y="3656296"/>
          <a:ext cx="3699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0B6F25-E447-4D3A-B36A-ACCD9DFBA925}">
      <dsp:nvSpPr>
        <dsp:cNvPr id="0" name=""/>
        <dsp:cNvSpPr/>
      </dsp:nvSpPr>
      <dsp:spPr>
        <a:xfrm>
          <a:off x="0" y="0"/>
          <a:ext cx="51577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0D2E9-C40F-4660-87D4-145E8ACF2FF8}">
      <dsp:nvSpPr>
        <dsp:cNvPr id="0" name=""/>
        <dsp:cNvSpPr/>
      </dsp:nvSpPr>
      <dsp:spPr>
        <a:xfrm>
          <a:off x="0" y="0"/>
          <a:ext cx="1456419" cy="3684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Skup</a:t>
          </a:r>
          <a:r>
            <a:rPr lang="en-US" sz="2000" kern="1200" dirty="0"/>
            <a:t> </a:t>
          </a:r>
          <a:r>
            <a:rPr lang="en-US" sz="2000" kern="1200" dirty="0" err="1"/>
            <a:t>podataka</a:t>
          </a:r>
          <a:r>
            <a:rPr lang="en-US" sz="2000" kern="1200" dirty="0"/>
            <a:t> </a:t>
          </a:r>
          <a:r>
            <a:rPr lang="en-US" sz="2000" kern="1200" dirty="0" err="1"/>
            <a:t>sa</a:t>
          </a:r>
          <a:r>
            <a:rPr lang="en-US" sz="2000" kern="1200" dirty="0"/>
            <a:t> </a:t>
          </a:r>
          <a:r>
            <a:rPr lang="en-US" sz="2000" kern="1200" dirty="0" err="1"/>
            <a:t>svim</a:t>
          </a:r>
          <a:r>
            <a:rPr lang="en-US" sz="2000" kern="1200" dirty="0"/>
            <a:t> </a:t>
          </a:r>
          <a:r>
            <a:rPr lang="en-US" sz="2000" kern="1200" dirty="0" err="1"/>
            <a:t>snimkama</a:t>
          </a:r>
          <a:endParaRPr lang="en-US" sz="2000" kern="1200" dirty="0"/>
        </a:p>
      </dsp:txBody>
      <dsp:txXfrm>
        <a:off x="0" y="0"/>
        <a:ext cx="1456419" cy="3684588"/>
      </dsp:txXfrm>
    </dsp:sp>
    <dsp:sp modelId="{C921B3F4-D26E-4771-A69B-FD87F099090A}">
      <dsp:nvSpPr>
        <dsp:cNvPr id="0" name=""/>
        <dsp:cNvSpPr/>
      </dsp:nvSpPr>
      <dsp:spPr>
        <a:xfrm>
          <a:off x="1525777" y="21791"/>
          <a:ext cx="3629742" cy="43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MR Delay</a:t>
          </a:r>
        </a:p>
      </dsp:txBody>
      <dsp:txXfrm>
        <a:off x="1525777" y="21791"/>
        <a:ext cx="3629742" cy="435835"/>
      </dsp:txXfrm>
    </dsp:sp>
    <dsp:sp modelId="{8DEBB34D-9C9C-499D-BCA9-4A03AF65B51A}">
      <dsp:nvSpPr>
        <dsp:cNvPr id="0" name=""/>
        <dsp:cNvSpPr/>
      </dsp:nvSpPr>
      <dsp:spPr>
        <a:xfrm>
          <a:off x="1456419" y="457627"/>
          <a:ext cx="3699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CB7DEC-ED68-4C0B-A191-C06C16764863}">
      <dsp:nvSpPr>
        <dsp:cNvPr id="0" name=""/>
        <dsp:cNvSpPr/>
      </dsp:nvSpPr>
      <dsp:spPr>
        <a:xfrm>
          <a:off x="1525777" y="479419"/>
          <a:ext cx="3629742" cy="43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M/F</a:t>
          </a:r>
        </a:p>
      </dsp:txBody>
      <dsp:txXfrm>
        <a:off x="1525777" y="479419"/>
        <a:ext cx="3629742" cy="435835"/>
      </dsp:txXfrm>
    </dsp:sp>
    <dsp:sp modelId="{6B72139D-D168-452F-ADB2-61C6B3D96311}">
      <dsp:nvSpPr>
        <dsp:cNvPr id="0" name=""/>
        <dsp:cNvSpPr/>
      </dsp:nvSpPr>
      <dsp:spPr>
        <a:xfrm>
          <a:off x="1456419" y="915254"/>
          <a:ext cx="3699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887D8-FF9E-4D63-B2E2-312CA21545D1}">
      <dsp:nvSpPr>
        <dsp:cNvPr id="0" name=""/>
        <dsp:cNvSpPr/>
      </dsp:nvSpPr>
      <dsp:spPr>
        <a:xfrm>
          <a:off x="1525777" y="937046"/>
          <a:ext cx="3629742" cy="43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Age</a:t>
          </a:r>
        </a:p>
      </dsp:txBody>
      <dsp:txXfrm>
        <a:off x="1525777" y="937046"/>
        <a:ext cx="3629742" cy="435835"/>
      </dsp:txXfrm>
    </dsp:sp>
    <dsp:sp modelId="{41626FA1-4414-4256-BBE6-86BEB6F275D9}">
      <dsp:nvSpPr>
        <dsp:cNvPr id="0" name=""/>
        <dsp:cNvSpPr/>
      </dsp:nvSpPr>
      <dsp:spPr>
        <a:xfrm>
          <a:off x="1456419" y="1372882"/>
          <a:ext cx="3699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B04661-2A53-4F3D-B3DD-0C8D684FB669}">
      <dsp:nvSpPr>
        <dsp:cNvPr id="0" name=""/>
        <dsp:cNvSpPr/>
      </dsp:nvSpPr>
      <dsp:spPr>
        <a:xfrm>
          <a:off x="1525777" y="1394674"/>
          <a:ext cx="3629742" cy="43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EDUC</a:t>
          </a:r>
        </a:p>
      </dsp:txBody>
      <dsp:txXfrm>
        <a:off x="1525777" y="1394674"/>
        <a:ext cx="3629742" cy="435835"/>
      </dsp:txXfrm>
    </dsp:sp>
    <dsp:sp modelId="{271B51C0-5235-42FC-9D24-8D507E58E794}">
      <dsp:nvSpPr>
        <dsp:cNvPr id="0" name=""/>
        <dsp:cNvSpPr/>
      </dsp:nvSpPr>
      <dsp:spPr>
        <a:xfrm>
          <a:off x="1456419" y="1830509"/>
          <a:ext cx="3699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AA62A-0488-45F7-94B9-9B6C8C5CD768}">
      <dsp:nvSpPr>
        <dsp:cNvPr id="0" name=""/>
        <dsp:cNvSpPr/>
      </dsp:nvSpPr>
      <dsp:spPr>
        <a:xfrm>
          <a:off x="1525777" y="1852301"/>
          <a:ext cx="3629742" cy="43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SES</a:t>
          </a:r>
        </a:p>
      </dsp:txBody>
      <dsp:txXfrm>
        <a:off x="1525777" y="1852301"/>
        <a:ext cx="3629742" cy="435835"/>
      </dsp:txXfrm>
    </dsp:sp>
    <dsp:sp modelId="{6EC1838F-21C1-43F4-B5E3-836DD673CAB3}">
      <dsp:nvSpPr>
        <dsp:cNvPr id="0" name=""/>
        <dsp:cNvSpPr/>
      </dsp:nvSpPr>
      <dsp:spPr>
        <a:xfrm>
          <a:off x="1456419" y="2288137"/>
          <a:ext cx="3699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07E25C-EC02-4E0F-8C62-25A522F0418B}">
      <dsp:nvSpPr>
        <dsp:cNvPr id="0" name=""/>
        <dsp:cNvSpPr/>
      </dsp:nvSpPr>
      <dsp:spPr>
        <a:xfrm>
          <a:off x="1525777" y="2309929"/>
          <a:ext cx="3629742" cy="43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MMSE</a:t>
          </a:r>
        </a:p>
      </dsp:txBody>
      <dsp:txXfrm>
        <a:off x="1525777" y="2309929"/>
        <a:ext cx="3629742" cy="435835"/>
      </dsp:txXfrm>
    </dsp:sp>
    <dsp:sp modelId="{ECA4D865-00F4-4092-BA78-D6CC8CE3A268}">
      <dsp:nvSpPr>
        <dsp:cNvPr id="0" name=""/>
        <dsp:cNvSpPr/>
      </dsp:nvSpPr>
      <dsp:spPr>
        <a:xfrm>
          <a:off x="1456419" y="2745764"/>
          <a:ext cx="3699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335042-5C61-4FE6-9FA1-DF48053F3367}">
      <dsp:nvSpPr>
        <dsp:cNvPr id="0" name=""/>
        <dsp:cNvSpPr/>
      </dsp:nvSpPr>
      <dsp:spPr>
        <a:xfrm>
          <a:off x="1525777" y="2767556"/>
          <a:ext cx="3629742" cy="43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eTIV</a:t>
          </a:r>
          <a:endParaRPr lang="en-US" sz="2000" kern="1200" dirty="0"/>
        </a:p>
      </dsp:txBody>
      <dsp:txXfrm>
        <a:off x="1525777" y="2767556"/>
        <a:ext cx="3629742" cy="435835"/>
      </dsp:txXfrm>
    </dsp:sp>
    <dsp:sp modelId="{2F44CC40-52EB-491F-ACD1-D7914B917EE2}">
      <dsp:nvSpPr>
        <dsp:cNvPr id="0" name=""/>
        <dsp:cNvSpPr/>
      </dsp:nvSpPr>
      <dsp:spPr>
        <a:xfrm>
          <a:off x="1456419" y="3203392"/>
          <a:ext cx="3699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29BC3-8959-49E5-A400-FCA427AEF21F}">
      <dsp:nvSpPr>
        <dsp:cNvPr id="0" name=""/>
        <dsp:cNvSpPr/>
      </dsp:nvSpPr>
      <dsp:spPr>
        <a:xfrm>
          <a:off x="1525777" y="3225183"/>
          <a:ext cx="3629742" cy="43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nWBV</a:t>
          </a:r>
          <a:endParaRPr lang="en-US" sz="2000" kern="1200" dirty="0"/>
        </a:p>
      </dsp:txBody>
      <dsp:txXfrm>
        <a:off x="1525777" y="3225183"/>
        <a:ext cx="3629742" cy="435835"/>
      </dsp:txXfrm>
    </dsp:sp>
    <dsp:sp modelId="{E0984F03-183F-4776-8BBF-772195CE39E0}">
      <dsp:nvSpPr>
        <dsp:cNvPr id="0" name=""/>
        <dsp:cNvSpPr/>
      </dsp:nvSpPr>
      <dsp:spPr>
        <a:xfrm>
          <a:off x="1456419" y="3661019"/>
          <a:ext cx="3699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D6D46-F0C5-455B-843A-4951452FC5D6}" type="datetimeFigureOut">
              <a:rPr lang="hr-HR" smtClean="0"/>
              <a:t>17.01.2024.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1282F-3A2C-43E6-8985-FEC6A3026DE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76054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b="0" i="0" dirty="0">
                <a:solidFill>
                  <a:srgbClr val="D1D5DB"/>
                </a:solidFill>
                <a:effectLst/>
                <a:latin typeface="Söhne"/>
              </a:rPr>
              <a:t>"Pozdra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v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svima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koji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gledaju</a:t>
            </a:r>
            <a:r>
              <a:rPr lang="hr-HR" b="0" i="0" dirty="0">
                <a:solidFill>
                  <a:srgbClr val="D1D5DB"/>
                </a:solidFill>
                <a:effectLst/>
                <a:latin typeface="Söhne"/>
              </a:rPr>
              <a:t>. Danas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ćemo</a:t>
            </a:r>
            <a:r>
              <a:rPr lang="hr-HR" b="0" i="0" dirty="0">
                <a:solidFill>
                  <a:srgbClr val="D1D5DB"/>
                </a:solidFill>
                <a:effectLst/>
                <a:latin typeface="Söhne"/>
              </a:rPr>
              <a:t> razgovarati o primjeni strojnog učenja u ranom otkrivanju Alzheimerove bolesti, temi od iznimne važnosti s obzirom na rastuće stope obolijevanja od ove teške bolesti."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282F-3A2C-43E6-8985-FEC6A3026DE7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77935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b="0" i="0" dirty="0">
                <a:solidFill>
                  <a:srgbClr val="D1D5DB"/>
                </a:solidFill>
                <a:effectLst/>
                <a:latin typeface="Söhne"/>
              </a:rPr>
              <a:t>Alzheimerova bolest postaje sve veći problem s rastućim utjecajem na društvo. Rano otkrivanje ključno je, ali nosi izazove. Tu na scenu dolazi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hr-HR" b="0" i="0" dirty="0">
                <a:solidFill>
                  <a:srgbClr val="D1D5DB"/>
                </a:solidFill>
                <a:effectLst/>
                <a:latin typeface="Söhne"/>
              </a:rPr>
              <a:t>strojno učenje. Korištenjem računalne snage i inovativnih pristupa cilj je poboljšati rano dijagnosticiranje i ostvariti pozitivan utjecaj.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282F-3A2C-43E6-8985-FEC6A3026DE7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14287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Znanstveni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članak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koji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smo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analizirali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hr-HR" b="0" i="0" dirty="0">
                <a:solidFill>
                  <a:srgbClr val="D1D5DB"/>
                </a:solidFill>
                <a:effectLst/>
                <a:latin typeface="Söhne"/>
              </a:rPr>
              <a:t>usmjeren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je </a:t>
            </a:r>
            <a:r>
              <a:rPr lang="hr-HR" b="0" i="0" dirty="0">
                <a:solidFill>
                  <a:srgbClr val="D1D5DB"/>
                </a:solidFill>
                <a:effectLst/>
                <a:latin typeface="Söhne"/>
              </a:rPr>
              <a:t>na predviđanje Alzheimerove bolesti koristeći skup podataka s Kagglea.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članku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se k</a:t>
            </a:r>
            <a:r>
              <a:rPr lang="hr-HR" b="0" i="0" dirty="0">
                <a:solidFill>
                  <a:srgbClr val="D1D5DB"/>
                </a:solidFill>
                <a:effectLst/>
                <a:latin typeface="Söhne"/>
              </a:rPr>
              <a:t>oristi niz tehnika strojnog učenja, uključujući Stablo odluke, Random Forest, SVM, XGBoost i Voting klasifikator. Ove tehnike imaju za cilj poboljšati točnost ranog predviđanja Alzheimerove bolesti.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Za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usporedbu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članku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korištene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sljedeće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metrike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lang="hr-HR" b="0" i="0" dirty="0">
                <a:solidFill>
                  <a:srgbClr val="D1D5DB"/>
                </a:solidFill>
                <a:effectLst/>
                <a:latin typeface="Söhne"/>
              </a:rPr>
              <a:t>točnost, preciznost, odziv i F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1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vrijednost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282F-3A2C-43E6-8985-FEC6A3026DE7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31973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se </a:t>
            </a:r>
            <a:r>
              <a:rPr lang="en-US" dirty="0" err="1"/>
              <a:t>sastoji</a:t>
            </a:r>
            <a:r>
              <a:rPr lang="en-US" dirty="0"/>
              <a:t> od </a:t>
            </a:r>
            <a:r>
              <a:rPr lang="en-US" dirty="0" err="1"/>
              <a:t>sljedećih</a:t>
            </a:r>
            <a:r>
              <a:rPr lang="en-US" dirty="0"/>
              <a:t> </a:t>
            </a:r>
            <a:r>
              <a:rPr lang="en-US" dirty="0" err="1"/>
              <a:t>značajki</a:t>
            </a:r>
            <a:r>
              <a:rPr lang="en-US" dirty="0"/>
              <a:t>. </a:t>
            </a:r>
            <a:r>
              <a:rPr lang="en-US" dirty="0" err="1"/>
              <a:t>Najviše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se </a:t>
            </a:r>
            <a:r>
              <a:rPr lang="en-US" dirty="0" err="1"/>
              <a:t>fokusirali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značajku</a:t>
            </a:r>
            <a:r>
              <a:rPr lang="en-US" dirty="0"/>
              <a:t> CDR, a </a:t>
            </a:r>
            <a:r>
              <a:rPr lang="en-US" dirty="0" err="1"/>
              <a:t>na</a:t>
            </a:r>
            <a:r>
              <a:rPr lang="en-US" dirty="0"/>
              <a:t> koji </a:t>
            </a:r>
            <a:r>
              <a:rPr lang="en-US" dirty="0" err="1"/>
              <a:t>način</a:t>
            </a:r>
            <a:r>
              <a:rPr lang="en-US" dirty="0"/>
              <a:t> – </a:t>
            </a:r>
            <a:r>
              <a:rPr lang="en-US" dirty="0" err="1"/>
              <a:t>objasnit</a:t>
            </a:r>
            <a:r>
              <a:rPr lang="en-US" dirty="0"/>
              <a:t> </a:t>
            </a:r>
            <a:r>
              <a:rPr lang="en-US" dirty="0" err="1"/>
              <a:t>ćemo</a:t>
            </a:r>
            <a:r>
              <a:rPr lang="en-US" dirty="0"/>
              <a:t> u </a:t>
            </a:r>
            <a:r>
              <a:rPr lang="en-US" dirty="0" err="1"/>
              <a:t>nastavku</a:t>
            </a:r>
            <a:r>
              <a:rPr lang="en-US" dirty="0"/>
              <a:t>.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282F-3A2C-43E6-8985-FEC6A3026DE7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72070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obzirom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da je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originalni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članak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koristio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nejasnu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grupaciju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temelju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znacajke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CDR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odredili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smo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prilagođenu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grupaciju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ispitanika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>
                <a:solidFill>
                  <a:srgbClr val="D1D5DB"/>
                </a:solidFill>
                <a:effectLst/>
                <a:latin typeface="-apple-system"/>
              </a:rPr>
              <a:t>A</a:t>
            </a:r>
            <a:r>
              <a:rPr lang="hr-HR" b="0" i="0" dirty="0">
                <a:effectLst/>
                <a:latin typeface="-apple-system"/>
              </a:rPr>
              <a:t>ko je vrijednost </a:t>
            </a:r>
            <a:r>
              <a:rPr lang="en-US" b="0" i="0" dirty="0" err="1">
                <a:effectLst/>
                <a:latin typeface="-apple-system"/>
              </a:rPr>
              <a:t>značajke</a:t>
            </a:r>
            <a:r>
              <a:rPr lang="en-US" b="0" i="0" dirty="0">
                <a:effectLst/>
                <a:latin typeface="-apple-system"/>
              </a:rPr>
              <a:t> CDR </a:t>
            </a:r>
            <a:r>
              <a:rPr lang="hr-HR" b="0" i="0" dirty="0">
                <a:effectLst/>
                <a:latin typeface="-apple-system"/>
              </a:rPr>
              <a:t>veća od 0 vrijednost grupe postavljamo na Demented, a inače na Nondemented</a:t>
            </a:r>
            <a:r>
              <a:rPr lang="en-US" b="0" i="0" dirty="0">
                <a:effectLst/>
                <a:latin typeface="-apple-system"/>
              </a:rPr>
              <a:t>.</a:t>
            </a:r>
          </a:p>
          <a:p>
            <a:r>
              <a:rPr lang="en-US" b="0" i="0" dirty="0">
                <a:effectLst/>
                <a:latin typeface="-apple-system"/>
              </a:rPr>
              <a:t>Kao </a:t>
            </a:r>
            <a:r>
              <a:rPr lang="en-US" b="0" i="0" dirty="0" err="1">
                <a:effectLst/>
                <a:latin typeface="-apple-system"/>
              </a:rPr>
              <a:t>i</a:t>
            </a:r>
            <a:r>
              <a:rPr lang="en-US" b="0" i="0" dirty="0">
                <a:effectLst/>
                <a:latin typeface="-apple-system"/>
              </a:rPr>
              <a:t> u </a:t>
            </a:r>
            <a:r>
              <a:rPr lang="en-US" b="0" i="0" dirty="0" err="1">
                <a:effectLst/>
                <a:latin typeface="-apple-system"/>
              </a:rPr>
              <a:t>originalnom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članku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hr-HR" b="0" i="0" dirty="0">
                <a:effectLst/>
                <a:latin typeface="-apple-system"/>
              </a:rPr>
              <a:t>razm</a:t>
            </a:r>
            <a:r>
              <a:rPr lang="en-US" b="0" i="0" dirty="0" err="1">
                <a:effectLst/>
                <a:latin typeface="-apple-system"/>
              </a:rPr>
              <a:t>otrili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smo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hr-HR" b="0" i="0" dirty="0">
                <a:effectLst/>
                <a:latin typeface="-apple-system"/>
              </a:rPr>
              <a:t>kako se neki modeli ponašaju na skupu podataka koji sadrži samo prve snimke</a:t>
            </a:r>
            <a:r>
              <a:rPr lang="en-US" b="0" i="0" dirty="0">
                <a:effectLst/>
                <a:latin typeface="-apple-system"/>
              </a:rPr>
              <a:t>, </a:t>
            </a:r>
            <a:r>
              <a:rPr lang="en-US" b="0" i="0" dirty="0" err="1">
                <a:effectLst/>
                <a:latin typeface="-apple-system"/>
              </a:rPr>
              <a:t>ali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također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i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hr-HR" b="0" i="0" dirty="0">
                <a:effectLst/>
                <a:latin typeface="-apple-system"/>
              </a:rPr>
              <a:t>na skupu podataka koji sadrži sve snimke</a:t>
            </a:r>
            <a:r>
              <a:rPr lang="en-US" b="0" i="0" dirty="0">
                <a:effectLst/>
                <a:latin typeface="-apple-system"/>
              </a:rPr>
              <a:t>.</a:t>
            </a:r>
          </a:p>
          <a:p>
            <a:r>
              <a:rPr lang="en-US" b="0" i="0" dirty="0" err="1">
                <a:effectLst/>
                <a:latin typeface="-apple-system"/>
              </a:rPr>
              <a:t>Obavljena</a:t>
            </a:r>
            <a:r>
              <a:rPr lang="en-US" b="0" i="0" dirty="0">
                <a:effectLst/>
                <a:latin typeface="-apple-system"/>
              </a:rPr>
              <a:t> je </a:t>
            </a:r>
            <a:r>
              <a:rPr lang="en-US" b="0" i="0" dirty="0" err="1">
                <a:effectLst/>
                <a:latin typeface="-apple-system"/>
              </a:rPr>
              <a:t>vlastita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ekstrakcija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značajki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posebno</a:t>
            </a:r>
            <a:r>
              <a:rPr lang="en-US" b="0" i="0" dirty="0">
                <a:effectLst/>
                <a:latin typeface="-apple-system"/>
              </a:rPr>
              <a:t> za </a:t>
            </a:r>
            <a:r>
              <a:rPr lang="en-US" b="0" i="0" dirty="0" err="1">
                <a:effectLst/>
                <a:latin typeface="-apple-system"/>
              </a:rPr>
              <a:t>postupak</a:t>
            </a:r>
            <a:r>
              <a:rPr lang="en-US" b="0" i="0" dirty="0">
                <a:effectLst/>
                <a:latin typeface="-apple-system"/>
              </a:rPr>
              <a:t> u </a:t>
            </a:r>
            <a:r>
              <a:rPr lang="en-US" b="0" i="0" dirty="0" err="1">
                <a:effectLst/>
                <a:latin typeface="-apple-system"/>
              </a:rPr>
              <a:t>kojem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koristimo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sve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i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samo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prve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skenove</a:t>
            </a:r>
            <a:r>
              <a:rPr lang="en-US" b="0" i="0" dirty="0">
                <a:effectLst/>
                <a:latin typeface="-apple-system"/>
              </a:rPr>
              <a:t>.</a:t>
            </a:r>
          </a:p>
          <a:p>
            <a:r>
              <a:rPr lang="hr-HR" b="0" i="0" dirty="0">
                <a:effectLst/>
                <a:latin typeface="-apple-system"/>
              </a:rPr>
              <a:t>Treniranje se</a:t>
            </a:r>
            <a:r>
              <a:rPr lang="en-US" b="0" i="0" dirty="0">
                <a:effectLst/>
                <a:latin typeface="-apple-system"/>
              </a:rPr>
              <a:t>, </a:t>
            </a:r>
            <a:r>
              <a:rPr lang="en-US" b="0" i="0" dirty="0" err="1">
                <a:effectLst/>
                <a:latin typeface="-apple-system"/>
              </a:rPr>
              <a:t>kao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i</a:t>
            </a:r>
            <a:r>
              <a:rPr lang="en-US" b="0" i="0" dirty="0">
                <a:effectLst/>
                <a:latin typeface="-apple-system"/>
              </a:rPr>
              <a:t> u </a:t>
            </a:r>
            <a:r>
              <a:rPr lang="en-US" b="0" i="0" dirty="0" err="1">
                <a:effectLst/>
                <a:latin typeface="-apple-system"/>
              </a:rPr>
              <a:t>članku</a:t>
            </a:r>
            <a:r>
              <a:rPr lang="en-US" b="0" i="0" dirty="0">
                <a:effectLst/>
                <a:latin typeface="-apple-system"/>
              </a:rPr>
              <a:t>,</a:t>
            </a:r>
            <a:r>
              <a:rPr lang="hr-HR" b="0" i="0" dirty="0">
                <a:effectLst/>
                <a:latin typeface="-apple-system"/>
              </a:rPr>
              <a:t> provodi tako da se skup podataka podijeli u omjeru 80:20. Na skupu za učenje optimiraju se hiperparametri modela pomoću </a:t>
            </a:r>
            <a:r>
              <a:rPr lang="en-US" b="0" i="0" dirty="0">
                <a:effectLst/>
                <a:latin typeface="-apple-system"/>
              </a:rPr>
              <a:t>5</a:t>
            </a:r>
            <a:r>
              <a:rPr lang="hr-HR" b="0" i="0" dirty="0">
                <a:effectLst/>
                <a:latin typeface="-apple-system"/>
              </a:rPr>
              <a:t>-fold unakrsne provjere. Vrijednost po kojoj </a:t>
            </a:r>
            <a:r>
              <a:rPr lang="en-US" b="0" i="0" dirty="0" err="1">
                <a:effectLst/>
                <a:latin typeface="-apple-system"/>
              </a:rPr>
              <a:t>su</a:t>
            </a:r>
            <a:r>
              <a:rPr lang="hr-HR" b="0" i="0" dirty="0">
                <a:effectLst/>
                <a:latin typeface="-apple-system"/>
              </a:rPr>
              <a:t> se modeli optimira</a:t>
            </a:r>
            <a:r>
              <a:rPr lang="en-US" b="0" i="0" dirty="0">
                <a:effectLst/>
                <a:latin typeface="-apple-system"/>
              </a:rPr>
              <a:t>li</a:t>
            </a:r>
            <a:r>
              <a:rPr lang="hr-HR" b="0" i="0" dirty="0">
                <a:effectLst/>
                <a:latin typeface="-apple-system"/>
              </a:rPr>
              <a:t> jest F1 vrijednost jer je ta vrijednost robusnija na nebalansirane klase.</a:t>
            </a:r>
            <a:endParaRPr lang="en-US" b="0" i="0" dirty="0">
              <a:effectLst/>
              <a:latin typeface="-apple-system"/>
            </a:endParaRPr>
          </a:p>
          <a:p>
            <a:r>
              <a:rPr lang="en-US" dirty="0"/>
              <a:t>U </a:t>
            </a:r>
            <a:r>
              <a:rPr lang="en-US" dirty="0" err="1"/>
              <a:t>odnosu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originalni</a:t>
            </a:r>
            <a:r>
              <a:rPr lang="en-US" dirty="0"/>
              <a:t> </a:t>
            </a:r>
            <a:r>
              <a:rPr lang="en-US" dirty="0" err="1"/>
              <a:t>članak</a:t>
            </a:r>
            <a:r>
              <a:rPr lang="en-US" dirty="0"/>
              <a:t>, </a:t>
            </a:r>
            <a:r>
              <a:rPr lang="en-US" dirty="0" err="1"/>
              <a:t>uvodimo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nova </a:t>
            </a:r>
            <a:r>
              <a:rPr lang="en-US" dirty="0" err="1"/>
              <a:t>klasifikacijska</a:t>
            </a:r>
            <a:r>
              <a:rPr lang="en-US" dirty="0"/>
              <a:t> </a:t>
            </a:r>
            <a:r>
              <a:rPr lang="en-US" dirty="0" err="1"/>
              <a:t>modela</a:t>
            </a:r>
            <a:r>
              <a:rPr lang="en-US" dirty="0"/>
              <a:t>: k-NN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Bayesov</a:t>
            </a:r>
            <a:r>
              <a:rPr lang="en-US" dirty="0"/>
              <a:t> </a:t>
            </a:r>
            <a:r>
              <a:rPr lang="en-US" dirty="0" err="1"/>
              <a:t>naivni</a:t>
            </a:r>
            <a:r>
              <a:rPr lang="en-US" dirty="0"/>
              <a:t> </a:t>
            </a:r>
            <a:r>
              <a:rPr lang="en-US" dirty="0" err="1"/>
              <a:t>klasifikator</a:t>
            </a:r>
            <a:r>
              <a:rPr lang="en-US" dirty="0"/>
              <a:t>.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282F-3A2C-43E6-8985-FEC6A3026DE7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35189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effectLst/>
                <a:latin typeface="-apple-system"/>
              </a:rPr>
              <a:t>Konstrukcijom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violinskih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grafova</a:t>
            </a:r>
            <a:r>
              <a:rPr lang="en-US" b="0" i="0" dirty="0">
                <a:effectLst/>
                <a:latin typeface="-apple-system"/>
              </a:rPr>
              <a:t> za </a:t>
            </a:r>
            <a:r>
              <a:rPr lang="en-US" b="0" i="0" dirty="0" err="1">
                <a:effectLst/>
                <a:latin typeface="-apple-system"/>
              </a:rPr>
              <a:t>određene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značajke</a:t>
            </a:r>
            <a:r>
              <a:rPr lang="en-US" b="0" i="0" dirty="0">
                <a:effectLst/>
                <a:latin typeface="-apple-system"/>
              </a:rPr>
              <a:t>, </a:t>
            </a:r>
            <a:r>
              <a:rPr lang="en-US" b="0" i="0" dirty="0" err="1">
                <a:effectLst/>
                <a:latin typeface="-apple-system"/>
              </a:rPr>
              <a:t>uočili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smo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utjecaj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tih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značajki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na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predviđanje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hr-HR" b="0" i="0" dirty="0">
                <a:solidFill>
                  <a:srgbClr val="D1D5DB"/>
                </a:solidFill>
                <a:effectLst/>
                <a:latin typeface="Söhne"/>
              </a:rPr>
              <a:t>Alzheimerove bolesti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Konkretne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ovisnosti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detaljnije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opisane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u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našem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Jupyter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Notebooku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b="0" i="0" dirty="0"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282F-3A2C-43E6-8985-FEC6A3026DE7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51325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0" i="0" dirty="0">
                <a:effectLst/>
                <a:latin typeface="-apple-system"/>
              </a:rPr>
              <a:t>S obzirom na dobivene korelacije i informacijske dobiti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nad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skupom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podataka</a:t>
            </a:r>
            <a:r>
              <a:rPr lang="en-US" b="0" i="0" dirty="0">
                <a:effectLst/>
                <a:latin typeface="-apple-system"/>
              </a:rPr>
              <a:t>, </a:t>
            </a:r>
            <a:r>
              <a:rPr lang="en-US" b="0" i="0" dirty="0" err="1">
                <a:effectLst/>
                <a:latin typeface="-apple-system"/>
              </a:rPr>
              <a:t>odredili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smo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koje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značajke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koristimo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i</a:t>
            </a:r>
            <a:r>
              <a:rPr lang="en-US" b="0" i="0" dirty="0">
                <a:effectLst/>
                <a:latin typeface="-apple-system"/>
              </a:rPr>
              <a:t> to </a:t>
            </a:r>
            <a:r>
              <a:rPr lang="en-US" b="0" i="0" dirty="0" err="1">
                <a:effectLst/>
                <a:latin typeface="-apple-system"/>
              </a:rPr>
              <a:t>posebno</a:t>
            </a:r>
            <a:r>
              <a:rPr lang="en-US" b="0" i="0" dirty="0">
                <a:effectLst/>
                <a:latin typeface="-apple-system"/>
              </a:rPr>
              <a:t> za oba </a:t>
            </a:r>
            <a:r>
              <a:rPr lang="en-US" b="0" i="0" dirty="0" err="1">
                <a:effectLst/>
                <a:latin typeface="-apple-system"/>
              </a:rPr>
              <a:t>skupa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podataka</a:t>
            </a:r>
            <a:r>
              <a:rPr lang="en-US" b="0" i="0" dirty="0">
                <a:effectLst/>
                <a:latin typeface="-apple-system"/>
              </a:rPr>
              <a:t>.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282F-3A2C-43E6-8985-FEC6A3026DE7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77826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b="0" i="0" dirty="0">
                <a:solidFill>
                  <a:srgbClr val="D1D5DB"/>
                </a:solidFill>
                <a:effectLst/>
                <a:latin typeface="Söhne"/>
              </a:rPr>
              <a:t>Za evaluaciju naših modela usporedili smo njihovu učinkovitost. Sveobuhvatn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</a:t>
            </a:r>
            <a:r>
              <a:rPr lang="hr-HR" b="0" i="0" dirty="0">
                <a:solidFill>
                  <a:srgbClr val="D1D5DB"/>
                </a:solidFill>
                <a:effectLst/>
                <a:latin typeface="Söhne"/>
              </a:rPr>
              <a:t> grafikon prikazuje točnost, preciznost, odziv i F1-mjeru različitih modela strojnog učenja.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hr-HR" b="0" i="0" dirty="0">
                <a:effectLst/>
                <a:latin typeface="-apple-system"/>
              </a:rPr>
              <a:t>Algoritam koji je postigao najveć</a:t>
            </a:r>
            <a:r>
              <a:rPr lang="en-US" b="0" i="0" dirty="0">
                <a:effectLst/>
                <a:latin typeface="-apple-system"/>
              </a:rPr>
              <a:t>u F1 </a:t>
            </a:r>
            <a:r>
              <a:rPr lang="en-US" b="0" i="0" dirty="0" err="1">
                <a:effectLst/>
                <a:latin typeface="-apple-system"/>
              </a:rPr>
              <a:t>vrijednost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hr-HR" b="0" i="0" dirty="0">
                <a:effectLst/>
                <a:latin typeface="-apple-system"/>
              </a:rPr>
              <a:t>na skupu samo prvih skenova je stablo odluke s </a:t>
            </a:r>
            <a:r>
              <a:rPr lang="en-US" b="0" i="0" dirty="0">
                <a:effectLst/>
                <a:latin typeface="-apple-system"/>
              </a:rPr>
              <a:t>F1 </a:t>
            </a:r>
            <a:r>
              <a:rPr lang="en-US" b="0" i="0" dirty="0" err="1">
                <a:effectLst/>
                <a:latin typeface="-apple-system"/>
              </a:rPr>
              <a:t>mjerom</a:t>
            </a:r>
            <a:r>
              <a:rPr lang="hr-HR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preko</a:t>
            </a:r>
            <a:r>
              <a:rPr lang="en-US" b="0" i="0" dirty="0">
                <a:effectLst/>
                <a:latin typeface="-apple-system"/>
              </a:rPr>
              <a:t> 90%. </a:t>
            </a:r>
            <a:r>
              <a:rPr lang="hr-HR" b="0" i="0" dirty="0">
                <a:effectLst/>
                <a:latin typeface="-apple-system"/>
              </a:rPr>
              <a:t>Najmanj</a:t>
            </a:r>
            <a:r>
              <a:rPr lang="en-US" b="0" i="0" dirty="0">
                <a:effectLst/>
                <a:latin typeface="-apple-system"/>
              </a:rPr>
              <a:t>u F1 </a:t>
            </a:r>
            <a:r>
              <a:rPr lang="en-US" b="0" i="0" dirty="0" err="1">
                <a:effectLst/>
                <a:latin typeface="-apple-system"/>
              </a:rPr>
              <a:t>vrijednost</a:t>
            </a:r>
            <a:r>
              <a:rPr lang="hr-HR" b="0" i="0" dirty="0">
                <a:effectLst/>
                <a:latin typeface="-apple-system"/>
              </a:rPr>
              <a:t>, </a:t>
            </a:r>
            <a:r>
              <a:rPr lang="en-US" b="0" i="0" dirty="0" err="1">
                <a:effectLst/>
                <a:latin typeface="-apple-system"/>
              </a:rPr>
              <a:t>oko</a:t>
            </a:r>
            <a:r>
              <a:rPr lang="en-US" b="0" i="0" dirty="0">
                <a:effectLst/>
                <a:latin typeface="-apple-system"/>
              </a:rPr>
              <a:t> 50%, </a:t>
            </a:r>
            <a:r>
              <a:rPr lang="hr-HR" b="0" i="0" dirty="0">
                <a:effectLst/>
                <a:latin typeface="-apple-system"/>
              </a:rPr>
              <a:t>postigao je algoritam </a:t>
            </a:r>
            <a:r>
              <a:rPr lang="en-US" b="0" i="0" dirty="0">
                <a:effectLst/>
                <a:latin typeface="-apple-system"/>
              </a:rPr>
              <a:t>k-</a:t>
            </a:r>
            <a:r>
              <a:rPr lang="hr-HR" b="0" i="0" dirty="0">
                <a:effectLst/>
                <a:latin typeface="-apple-system"/>
              </a:rPr>
              <a:t>NN.</a:t>
            </a:r>
          </a:p>
          <a:p>
            <a:pPr algn="l"/>
            <a:r>
              <a:rPr lang="hr-HR" b="0" i="0" dirty="0">
                <a:effectLst/>
                <a:latin typeface="-apple-system"/>
              </a:rPr>
              <a:t>Uključivanjem svih ske</a:t>
            </a:r>
            <a:r>
              <a:rPr lang="en-US" b="0" i="0" dirty="0" err="1">
                <a:effectLst/>
                <a:latin typeface="-apple-system"/>
              </a:rPr>
              <a:t>nov</a:t>
            </a:r>
            <a:r>
              <a:rPr lang="hr-HR" b="0" i="0" dirty="0">
                <a:effectLst/>
                <a:latin typeface="-apple-system"/>
              </a:rPr>
              <a:t>a, uspješno je postiguta </a:t>
            </a:r>
            <a:r>
              <a:rPr lang="en-US" b="0" i="0" dirty="0">
                <a:effectLst/>
                <a:latin typeface="-apple-system"/>
              </a:rPr>
              <a:t>F1 </a:t>
            </a:r>
            <a:r>
              <a:rPr lang="en-US" b="0" i="0" dirty="0" err="1">
                <a:effectLst/>
                <a:latin typeface="-apple-system"/>
              </a:rPr>
              <a:t>vrijednost</a:t>
            </a:r>
            <a:r>
              <a:rPr lang="hr-HR" b="0" i="0" dirty="0">
                <a:effectLst/>
                <a:latin typeface="-apple-system"/>
              </a:rPr>
              <a:t> </a:t>
            </a:r>
            <a:r>
              <a:rPr lang="hr-HR" b="0" i="0" u="none" dirty="0">
                <a:effectLst/>
                <a:latin typeface="-apple-system"/>
              </a:rPr>
              <a:t>od 100% s gotovo svim algoritmima, osim </a:t>
            </a:r>
            <a:r>
              <a:rPr lang="en-US" b="0" i="0" u="none" dirty="0">
                <a:effectLst/>
                <a:latin typeface="-apple-system"/>
              </a:rPr>
              <a:t>k-</a:t>
            </a:r>
            <a:r>
              <a:rPr lang="hr-HR" b="0" i="0" u="none" dirty="0">
                <a:effectLst/>
                <a:latin typeface="-apple-system"/>
              </a:rPr>
              <a:t>NN-om, naivnim Bayesom i nasumičnom šumom.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282F-3A2C-43E6-8985-FEC6A3026DE7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0140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effectLst/>
                <a:latin typeface="-apple-system"/>
              </a:rPr>
              <a:t>Ovom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prezentacijom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smo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opisali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hr-HR" b="0" i="0" dirty="0">
                <a:effectLst/>
                <a:latin typeface="-apple-system"/>
              </a:rPr>
              <a:t>proširenje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znanstvenog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članku</a:t>
            </a:r>
            <a:r>
              <a:rPr lang="en-US" b="0" i="0" dirty="0">
                <a:effectLst/>
                <a:latin typeface="-apple-system"/>
              </a:rPr>
              <a:t>. P</a:t>
            </a:r>
            <a:r>
              <a:rPr lang="hr-HR" b="0" i="0" dirty="0">
                <a:effectLst/>
                <a:latin typeface="-apple-system"/>
              </a:rPr>
              <a:t>remda dodatni algoritmi nisu postigli poboljšanje, ono je uspješno postignuto analizom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i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hr-HR" b="0" i="0" dirty="0">
                <a:effectLst/>
                <a:latin typeface="-apple-system"/>
              </a:rPr>
              <a:t>pripremom </a:t>
            </a:r>
            <a:r>
              <a:rPr lang="en-US" b="0" i="0" dirty="0" err="1">
                <a:effectLst/>
                <a:latin typeface="-apple-system"/>
              </a:rPr>
              <a:t>podataka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te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hr-HR" b="0" i="0" dirty="0">
                <a:effectLst/>
                <a:latin typeface="-apple-system"/>
              </a:rPr>
              <a:t>korištenjem svih skenova.</a:t>
            </a:r>
            <a:endParaRPr lang="en-US" b="0" i="0" dirty="0">
              <a:effectLst/>
              <a:latin typeface="-apple-system"/>
            </a:endParaRPr>
          </a:p>
          <a:p>
            <a:r>
              <a:rPr lang="en-US" b="0" i="0" dirty="0" err="1">
                <a:effectLst/>
                <a:latin typeface="-apple-system"/>
              </a:rPr>
              <a:t>Budući</a:t>
            </a:r>
            <a:r>
              <a:rPr lang="en-US" b="0" i="0" dirty="0">
                <a:effectLst/>
                <a:latin typeface="-apple-system"/>
              </a:rPr>
              <a:t> rad </a:t>
            </a:r>
            <a:r>
              <a:rPr lang="en-US" b="0" i="0" dirty="0" err="1">
                <a:effectLst/>
                <a:latin typeface="-apple-system"/>
              </a:rPr>
              <a:t>na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ovoj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temi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odnosi</a:t>
            </a:r>
            <a:r>
              <a:rPr lang="en-US" b="0" i="0" dirty="0">
                <a:effectLst/>
                <a:latin typeface="-apple-system"/>
              </a:rPr>
              <a:t> se </a:t>
            </a:r>
            <a:r>
              <a:rPr lang="en-US" b="0" i="0" dirty="0" err="1">
                <a:effectLst/>
                <a:latin typeface="-apple-system"/>
              </a:rPr>
              <a:t>na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uvođenje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metrika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kojima</a:t>
            </a:r>
            <a:r>
              <a:rPr lang="en-US" b="0" i="0" dirty="0">
                <a:effectLst/>
                <a:latin typeface="-apple-system"/>
              </a:rPr>
              <a:t> bi se </a:t>
            </a:r>
            <a:r>
              <a:rPr lang="en-US" b="0" i="0" dirty="0" err="1">
                <a:effectLst/>
                <a:latin typeface="-apple-system"/>
              </a:rPr>
              <a:t>mogla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kontrolirati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nebalansiranost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broja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skenova</a:t>
            </a:r>
            <a:r>
              <a:rPr lang="en-US" b="0" i="0" dirty="0">
                <a:effectLst/>
                <a:latin typeface="-apple-system"/>
              </a:rPr>
              <a:t> po </a:t>
            </a:r>
            <a:r>
              <a:rPr lang="en-US" b="0" i="0" dirty="0" err="1">
                <a:effectLst/>
                <a:latin typeface="-apple-system"/>
              </a:rPr>
              <a:t>ispitaniku</a:t>
            </a:r>
            <a:r>
              <a:rPr lang="en-US" b="0" i="0" dirty="0"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b="0" i="0" dirty="0">
                <a:solidFill>
                  <a:srgbClr val="D1D5DB"/>
                </a:solidFill>
                <a:effectLst/>
                <a:latin typeface="Söhne"/>
              </a:rPr>
              <a:t>Kako završavamo, sjetite se da je ovo neprekidan put. Kontinuirano istraživanje i poboljšanje nužni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su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hr-HR" b="0" i="0" dirty="0">
                <a:solidFill>
                  <a:srgbClr val="D1D5DB"/>
                </a:solidFill>
                <a:effectLst/>
                <a:latin typeface="Söhne"/>
              </a:rPr>
              <a:t>za suočavanje s izazovima koje Alzheimerova bolest postavlja.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1282F-3A2C-43E6-8985-FEC6A3026DE7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1184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96C0A-BE8B-F36E-C72C-6C2625C62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6F631D-0FA4-7BF9-30B2-E58F7EBED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857B0-65CD-B802-9B85-0EE3DAE0E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6074A-3867-45BA-B651-072BEE82F044}" type="datetime1">
              <a:rPr lang="hr-HR" smtClean="0"/>
              <a:t>17.01.2024.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C6830-BDCC-C5E0-5AB7-3AD58899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EC496-5698-193C-35D7-EA545DC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07A8E-0E1E-427F-A315-CE1463C8C32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9493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60CA1-822F-20C3-A03F-F5B6FA318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ACF648-6CD6-7981-8CCB-03527DB92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34F5B-1617-4FA0-EC51-E8C323141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1D74F-5283-446F-85FC-8DC39E4F9A9A}" type="datetime1">
              <a:rPr lang="hr-HR" smtClean="0"/>
              <a:t>17.01.2024.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F9881-309D-4752-37D3-B20DDBD8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C39C6-A85F-9279-3D0B-7D6E0C36C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07A8E-0E1E-427F-A315-CE1463C8C32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75215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F7965-FA88-DFDA-6DCD-C466788E1E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D02DB3-5A4B-3BE3-333D-52C64021A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AF859-C320-5BF0-D70D-A0503E9A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A0214-0A0F-4FB2-9019-00E5B06E2629}" type="datetime1">
              <a:rPr lang="hr-HR" smtClean="0"/>
              <a:t>17.01.2024.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2D254-36BE-6408-0604-363ECB82E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9B9E8-63FB-06E3-7957-BA297A62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07A8E-0E1E-427F-A315-CE1463C8C32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0747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C3FE7-5148-DF5F-C472-96D3E997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2AF8E-8C8D-2D1B-087C-E38E487C2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C1DC3-468B-1550-27AF-796C217E2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A1A3D-6A63-4436-BC9F-0DAED7372999}" type="datetime1">
              <a:rPr lang="hr-HR" smtClean="0"/>
              <a:t>17.01.2024.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9F8C7-7031-DF86-2356-A5E5E68A4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11225-48F5-C5C1-6856-63787056A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07A8E-0E1E-427F-A315-CE1463C8C32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423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F4862-EBE3-1846-1C7B-B816C579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925D8-D4F6-D3E1-C65A-AA1AE7CE8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ABB3-0932-ABCC-E232-995CDC8F0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376BB-EA21-44E6-B6FD-EF474421A41D}" type="datetime1">
              <a:rPr lang="hr-HR" smtClean="0"/>
              <a:t>17.01.2024.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E863D-1670-98A0-8003-1E85278DE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2DCA8-4CD5-DDC7-EECF-DF20126E0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07A8E-0E1E-427F-A315-CE1463C8C32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36552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77D8B-4869-33A3-669F-C0860EE9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79499-5B7F-EB3D-D8D9-04A0C170F0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C55472-EF92-E65A-3923-561A791D0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835E46-F6BD-A3EE-8D91-508B3001E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3BA94-E95D-459B-BA73-64912975C9E9}" type="datetime1">
              <a:rPr lang="hr-HR" smtClean="0"/>
              <a:t>17.01.2024.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A19FB-A088-FB61-98F0-EA0BC6D33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E3CC5-5182-5736-9C75-6B8D02260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07A8E-0E1E-427F-A315-CE1463C8C32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4553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3A01C-D93B-C239-33BA-DC0F96DD0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9C02F-0DCA-69CF-F7F6-2E953812C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84C96D-FE68-D856-22B0-A1D0C3D9D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71FE1B-914A-BA93-8F2B-CA9725EE55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BDAE8-216B-DCC8-A55F-D686824CF3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07C7EE-5F31-BBAA-1EFE-11032BBAF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09252-2A80-40ED-B4BD-0A67C278B8BA}" type="datetime1">
              <a:rPr lang="hr-HR" smtClean="0"/>
              <a:t>17.01.2024.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2EC6E7-1E9D-C2F5-C7B0-39994FD27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9AD971-1CDC-59A7-E246-53D64F1ED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07A8E-0E1E-427F-A315-CE1463C8C32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9891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D5EB6-3FAC-048A-DE81-44D8F8F4D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5AA53-8040-2221-80BB-1AAE2627B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13662-8465-4EF4-8879-390327160298}" type="datetime1">
              <a:rPr lang="hr-HR" smtClean="0"/>
              <a:t>17.01.2024.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C5DA5E-7E70-662A-CA3C-A916F5400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ED8E1-0C11-B625-591A-83410E05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07A8E-0E1E-427F-A315-CE1463C8C32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63927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BA113B-7793-7CDE-4A16-488C32C5E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97A8E-7C60-41E7-9924-93F5885BA5FA}" type="datetime1">
              <a:rPr lang="hr-HR" smtClean="0"/>
              <a:t>17.01.2024.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F177B6-BF6F-D242-A3E1-12338160B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DFB17-9B5A-5026-F3A4-C3BD76B3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07A8E-0E1E-427F-A315-CE1463C8C32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67355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B6782-B177-0852-C342-AD4D2E313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39421-180F-70FC-A5F6-3D09514B2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F189D-12B8-F9CB-761E-1DD0A00C7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245EE-05D8-7B9B-CE80-E0E01BB90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D2ED0-0487-4589-842E-6D4644B212E4}" type="datetime1">
              <a:rPr lang="hr-HR" smtClean="0"/>
              <a:t>17.01.2024.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FCEE8-0EF4-B75C-66AA-D48A2FF51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858FB-81A1-12C5-8395-B4928EAD5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07A8E-0E1E-427F-A315-CE1463C8C32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6440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0EDB4-0246-2DAF-9C04-4AC137657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80E0FE-7324-DCFB-7286-9769A1957D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99B32-F9FB-FE7F-13F7-1CFD121C2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FB675-C109-5C98-1E5F-87DE5CD8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E0CBF-B550-4339-94C4-DF77B01233D3}" type="datetime1">
              <a:rPr lang="hr-HR" smtClean="0"/>
              <a:t>17.01.2024.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2B22E-D93D-E80C-DD11-F506B7947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8F4D3-9B44-00DA-6561-938FADB4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07A8E-0E1E-427F-A315-CE1463C8C32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13300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0B708B-2C88-BA2C-6EC1-B1F26BB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DF291-CE0C-4ACA-0663-6264A1921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8A7DC-E8CE-EE6A-5FB6-760C161C1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31A8F-CF1A-4DDC-980B-37F53AC87DBF}" type="datetime1">
              <a:rPr lang="hr-HR" smtClean="0"/>
              <a:t>17.01.2024.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567A0-B2A9-EDBB-1481-4088790F1F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C0CF2-1305-22E7-55A5-5BAB93F28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07A8E-0E1E-427F-A315-CE1463C8C32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0647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audio" Target="../media/media7.m4a"/><Relationship Id="rId16" Type="http://schemas.openxmlformats.org/officeDocument/2006/relationships/image" Target="../media/image2.png"/><Relationship Id="rId1" Type="http://schemas.microsoft.com/office/2007/relationships/media" Target="../media/media7.m4a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1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7.xml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C69A5-AC2C-2F12-3E11-12B36848C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 err="1">
                <a:solidFill>
                  <a:srgbClr val="FFFFFF"/>
                </a:solidFill>
              </a:rPr>
              <a:t>Primjena</a:t>
            </a:r>
            <a:r>
              <a:rPr lang="en-US" sz="4800" dirty="0">
                <a:solidFill>
                  <a:srgbClr val="FFFFFF"/>
                </a:solidFill>
              </a:rPr>
              <a:t> </a:t>
            </a:r>
            <a:r>
              <a:rPr lang="en-US" sz="4800" dirty="0" err="1">
                <a:solidFill>
                  <a:srgbClr val="FFFFFF"/>
                </a:solidFill>
              </a:rPr>
              <a:t>strojnog</a:t>
            </a:r>
            <a:r>
              <a:rPr lang="en-US" sz="4800" dirty="0">
                <a:solidFill>
                  <a:srgbClr val="FFFFFF"/>
                </a:solidFill>
              </a:rPr>
              <a:t> </a:t>
            </a:r>
            <a:r>
              <a:rPr lang="en-US" sz="4800" dirty="0" err="1">
                <a:solidFill>
                  <a:srgbClr val="FFFFFF"/>
                </a:solidFill>
              </a:rPr>
              <a:t>učenja</a:t>
            </a:r>
            <a:r>
              <a:rPr lang="en-US" sz="4800" dirty="0">
                <a:solidFill>
                  <a:srgbClr val="FFFFFF"/>
                </a:solidFill>
              </a:rPr>
              <a:t> u </a:t>
            </a:r>
            <a:r>
              <a:rPr lang="en-US" sz="4800" dirty="0" err="1">
                <a:solidFill>
                  <a:srgbClr val="FFFFFF"/>
                </a:solidFill>
              </a:rPr>
              <a:t>ranoj</a:t>
            </a:r>
            <a:r>
              <a:rPr lang="en-US" sz="4800" dirty="0">
                <a:solidFill>
                  <a:srgbClr val="FFFFFF"/>
                </a:solidFill>
              </a:rPr>
              <a:t> </a:t>
            </a:r>
            <a:r>
              <a:rPr lang="en-US" sz="4800" dirty="0" err="1">
                <a:solidFill>
                  <a:srgbClr val="FFFFFF"/>
                </a:solidFill>
              </a:rPr>
              <a:t>dijagnostici</a:t>
            </a:r>
            <a:r>
              <a:rPr lang="en-US" sz="4800" dirty="0">
                <a:solidFill>
                  <a:srgbClr val="FFFFFF"/>
                </a:solidFill>
              </a:rPr>
              <a:t> </a:t>
            </a:r>
            <a:r>
              <a:rPr lang="en-US" sz="4800" dirty="0" err="1">
                <a:solidFill>
                  <a:srgbClr val="FFFFFF"/>
                </a:solidFill>
              </a:rPr>
              <a:t>Alzheimerove</a:t>
            </a:r>
            <a:r>
              <a:rPr lang="en-US" sz="4800" dirty="0">
                <a:solidFill>
                  <a:srgbClr val="FFFFFF"/>
                </a:solidFill>
              </a:rPr>
              <a:t> </a:t>
            </a:r>
            <a:r>
              <a:rPr lang="en-US" sz="4800" dirty="0" err="1">
                <a:solidFill>
                  <a:srgbClr val="FFFFFF"/>
                </a:solidFill>
              </a:rPr>
              <a:t>bolesti</a:t>
            </a:r>
            <a:endParaRPr lang="hr-HR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080E97-73A4-A327-792C-A560AAE59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Borna </a:t>
            </a:r>
            <a:r>
              <a:rPr lang="en-US" dirty="0" err="1"/>
              <a:t>Nikolić</a:t>
            </a:r>
            <a:endParaRPr lang="en-US" dirty="0"/>
          </a:p>
          <a:p>
            <a:pPr algn="l"/>
            <a:r>
              <a:rPr lang="en-US" dirty="0"/>
              <a:t>Leonarda Stanarević</a:t>
            </a:r>
          </a:p>
          <a:p>
            <a:pPr algn="l"/>
            <a:r>
              <a:rPr lang="en-US" dirty="0" err="1"/>
              <a:t>Mateja</a:t>
            </a:r>
            <a:r>
              <a:rPr lang="en-US" dirty="0"/>
              <a:t> </a:t>
            </a:r>
            <a:r>
              <a:rPr lang="en-US" dirty="0" err="1"/>
              <a:t>Vuradin</a:t>
            </a:r>
            <a:endParaRPr lang="hr-HR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AF452-1B0D-0B01-161E-C51D83EA3C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46837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875610C0-02D6-493C-A1BE-7C59D791B231}" type="datetime1">
              <a:rPr lang="hr-H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17.01.2024.</a:t>
            </a:fld>
            <a:endParaRPr lang="hr-H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6FAB6-A7E3-AC53-D7FB-7A939913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C207A8E-0E1E-427F-A315-CE1463C8C327}" type="slidenum">
              <a:rPr lang="hr-H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</a:t>
            </a:fld>
            <a:endParaRPr lang="hr-H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1289CF-A7FC-5832-9D56-BCF06D58B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9223" y="-44214"/>
            <a:ext cx="2452777" cy="2241079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C70058A-3C6B-3C0D-205D-3D4B45177E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9987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80"/>
    </mc:Choice>
    <mc:Fallback xmlns="">
      <p:transition spd="slow" advTm="13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542C08-674E-A0F6-729A-5EE51BA37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Motivacija</a:t>
            </a:r>
            <a:endParaRPr lang="hr-HR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A0D7D-0AD7-1A28-2F6B-57DC839F1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3059" y="-573835"/>
            <a:ext cx="7694779" cy="5546047"/>
          </a:xfrm>
        </p:spPr>
        <p:txBody>
          <a:bodyPr anchor="ctr">
            <a:normAutofit/>
          </a:bodyPr>
          <a:lstStyle/>
          <a:p>
            <a:r>
              <a:rPr lang="en-US" sz="2400" dirty="0"/>
              <a:t>z</a:t>
            </a:r>
            <a:r>
              <a:rPr lang="hr-HR" sz="2400" dirty="0"/>
              <a:t>ašto je</a:t>
            </a:r>
            <a:r>
              <a:rPr lang="en-US" sz="2400" dirty="0"/>
              <a:t> </a:t>
            </a:r>
            <a:r>
              <a:rPr lang="en-US" sz="2400" dirty="0" err="1"/>
              <a:t>tema</a:t>
            </a:r>
            <a:r>
              <a:rPr lang="hr-HR" sz="2400" dirty="0"/>
              <a:t> Alzheimerov</a:t>
            </a:r>
            <a:r>
              <a:rPr lang="en-US" sz="2400" dirty="0"/>
              <a:t>e</a:t>
            </a:r>
            <a:r>
              <a:rPr lang="hr-HR" sz="2400" dirty="0"/>
              <a:t> bolest</a:t>
            </a:r>
            <a:r>
              <a:rPr lang="en-US" sz="2400" dirty="0" err="1"/>
              <a:t>i</a:t>
            </a:r>
            <a:r>
              <a:rPr lang="hr-HR" sz="2400" dirty="0"/>
              <a:t> važna?</a:t>
            </a:r>
          </a:p>
          <a:p>
            <a:r>
              <a:rPr lang="en-US" sz="2400" dirty="0"/>
              <a:t>i</a:t>
            </a:r>
            <a:r>
              <a:rPr lang="hr-HR" sz="2400" dirty="0"/>
              <a:t>zazovi u ranoj dijagnostici</a:t>
            </a:r>
          </a:p>
          <a:p>
            <a:r>
              <a:rPr lang="en-US" sz="2400" dirty="0"/>
              <a:t>u</a:t>
            </a:r>
            <a:r>
              <a:rPr lang="hr-HR" sz="2400" dirty="0"/>
              <a:t>loga strojnog učenja u poboljšanju dijagnostičkih procesa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2E57C-82E5-57BA-ED30-50035FDA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8F5A260A-12BE-4DC8-B3DA-59ABC2AB8330}" type="datetime1">
              <a:rPr lang="hr-H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17.01.2024.</a:t>
            </a:fld>
            <a:endParaRPr lang="hr-H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2E8B3-924E-7CFF-BF28-16371AA27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C207A8E-0E1E-427F-A315-CE1463C8C327}" type="slidenum">
              <a:rPr lang="hr-H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hr-H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384AC0-E89B-A78C-CD50-599B065CA6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3" r="-1" b="45273"/>
          <a:stretch/>
        </p:blipFill>
        <p:spPr>
          <a:xfrm>
            <a:off x="9790545" y="-44214"/>
            <a:ext cx="2401455" cy="1226469"/>
          </a:xfrm>
          <a:prstGeom prst="rect">
            <a:avLst/>
          </a:prstGeom>
        </p:spPr>
      </p:pic>
      <p:pic>
        <p:nvPicPr>
          <p:cNvPr id="1026" name="Picture 2" descr="Room for Improvement in Accuracy of Brain Imaging for Dementia ...">
            <a:extLst>
              <a:ext uri="{FF2B5EF4-FFF2-40B4-BE49-F238E27FC236}">
                <a16:creationId xmlns:a16="http://schemas.microsoft.com/office/drawing/2014/main" id="{38BDC41A-26CB-E0B1-745D-F3064EA01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367" y="3142810"/>
            <a:ext cx="6101695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7F2B73-7010-E794-61E9-8711363B0AA3}"/>
              </a:ext>
            </a:extLst>
          </p:cNvPr>
          <p:cNvSpPr txBox="1"/>
          <p:nvPr/>
        </p:nvSpPr>
        <p:spPr>
          <a:xfrm>
            <a:off x="4559640" y="6061899"/>
            <a:ext cx="741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i="1" dirty="0"/>
              <a:t>https://neurosciencenews.com/neurology-alzheimers-neuroimaging-2544/</a:t>
            </a:r>
          </a:p>
        </p:txBody>
      </p:sp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F7C5C421-9F72-9CED-19DF-639811B93C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5157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76"/>
    </mc:Choice>
    <mc:Fallback xmlns="">
      <p:transition spd="slow" advTm="22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A4C262-01AA-5AF2-5D0D-612B1405B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Doprinos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članka</a:t>
            </a:r>
            <a:endParaRPr lang="hr-HR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812B1-C806-CAE0-64C8-977DF9ABC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469" y="669364"/>
            <a:ext cx="3461503" cy="48046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 err="1"/>
              <a:t>Modeli</a:t>
            </a:r>
            <a:endParaRPr lang="en-US" sz="2400" b="1" dirty="0"/>
          </a:p>
          <a:p>
            <a:pPr lvl="1"/>
            <a:r>
              <a:rPr lang="en-US" dirty="0" err="1"/>
              <a:t>stablo</a:t>
            </a:r>
            <a:r>
              <a:rPr lang="en-US" dirty="0"/>
              <a:t> </a:t>
            </a:r>
            <a:r>
              <a:rPr lang="en-US" dirty="0" err="1"/>
              <a:t>odluke</a:t>
            </a:r>
            <a:endParaRPr lang="en-US" dirty="0"/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/>
              <a:t>SVM</a:t>
            </a:r>
          </a:p>
          <a:p>
            <a:pPr lvl="1"/>
            <a:r>
              <a:rPr lang="en-US" dirty="0" err="1"/>
              <a:t>XGBoost</a:t>
            </a:r>
            <a:endParaRPr lang="en-US" dirty="0"/>
          </a:p>
          <a:p>
            <a:pPr lvl="1"/>
            <a:r>
              <a:rPr lang="en-US" dirty="0"/>
              <a:t>voting </a:t>
            </a:r>
            <a:r>
              <a:rPr lang="en-US" dirty="0" err="1"/>
              <a:t>klasifikator</a:t>
            </a:r>
            <a:endParaRPr lang="en-US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E780C-8455-3F93-96DF-C3ECEF6CDE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D6A5602-CB2E-4E1B-9C9E-1CA9B6CF1439}" type="datetime1">
              <a:rPr lang="hr-H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17.01.2024.</a:t>
            </a:fld>
            <a:endParaRPr lang="hr-H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241A3-2B46-D3AF-004D-34F4FD0E5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C207A8E-0E1E-427F-A315-CE1463C8C327}" type="slidenum">
              <a:rPr lang="hr-H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hr-H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B518D4-7458-0A30-D90A-635175082558}"/>
              </a:ext>
            </a:extLst>
          </p:cNvPr>
          <p:cNvGrpSpPr/>
          <p:nvPr/>
        </p:nvGrpSpPr>
        <p:grpSpPr>
          <a:xfrm>
            <a:off x="7987343" y="1947057"/>
            <a:ext cx="3699939" cy="3687622"/>
            <a:chOff x="6040195" y="1656645"/>
            <a:chExt cx="4428004" cy="406393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2076D5-E2A7-518D-7C7E-8A85C3543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0195" y="1656645"/>
              <a:ext cx="4203694" cy="108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9087DA0-6765-4FCD-50F2-2DA4D6B20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2621086"/>
              <a:ext cx="3128275" cy="108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38F0825-C2BC-4819-922D-7CA19ABC9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0" y="3591762"/>
              <a:ext cx="2916000" cy="972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24E81E2-32E7-F655-F2AA-6A0314AB0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40195" y="4820578"/>
              <a:ext cx="4428004" cy="90000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B42D39F-4F44-E5F6-DE97-3ABD6D6A799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93" r="-1" b="45273"/>
          <a:stretch/>
        </p:blipFill>
        <p:spPr>
          <a:xfrm>
            <a:off x="9790545" y="-44214"/>
            <a:ext cx="2401455" cy="122646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C72FE8C-7C26-E481-4A72-C450DB66D87C}"/>
              </a:ext>
            </a:extLst>
          </p:cNvPr>
          <p:cNvSpPr txBox="1">
            <a:spLocks/>
          </p:cNvSpPr>
          <p:nvPr/>
        </p:nvSpPr>
        <p:spPr>
          <a:xfrm>
            <a:off x="7900844" y="375580"/>
            <a:ext cx="3049014" cy="294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/>
              <a:t>Metrike</a:t>
            </a:r>
            <a:endParaRPr lang="en-US" sz="2400" b="1" dirty="0"/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DE7F9FEE-1E0A-9F3F-D485-9D9B7253C6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2603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88"/>
    </mc:Choice>
    <mc:Fallback xmlns="">
      <p:transition spd="slow" advTm="32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16E02-8B24-5574-19C2-6D0BBC150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Pregled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značajki</a:t>
            </a:r>
            <a:endParaRPr lang="hr-HR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F0C8-EB06-2EF5-37A1-AC855B943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811" y="3631652"/>
            <a:ext cx="7956606" cy="365125"/>
          </a:xfrm>
        </p:spPr>
        <p:txBody>
          <a:bodyPr numCol="2" anchor="ctr">
            <a:noAutofit/>
          </a:bodyPr>
          <a:lstStyle/>
          <a:p>
            <a:r>
              <a:rPr lang="hr-HR" sz="2000" dirty="0"/>
              <a:t>Subject ID - jedinstveni identifikator osobe</a:t>
            </a:r>
            <a:endParaRPr lang="en-US" sz="2000" dirty="0"/>
          </a:p>
          <a:p>
            <a:r>
              <a:rPr lang="hr-HR" sz="2000" dirty="0"/>
              <a:t>MRI ID </a:t>
            </a:r>
            <a:r>
              <a:rPr lang="en-US" sz="2000" dirty="0"/>
              <a:t>- </a:t>
            </a:r>
            <a:r>
              <a:rPr lang="hr-HR" sz="2000" dirty="0"/>
              <a:t>jedinstveni identifikator MRI skeniranja</a:t>
            </a:r>
          </a:p>
          <a:p>
            <a:r>
              <a:rPr lang="hr-HR" sz="2000" dirty="0"/>
              <a:t>Group </a:t>
            </a:r>
            <a:r>
              <a:rPr lang="en-US" sz="2000" dirty="0"/>
              <a:t>-</a:t>
            </a:r>
            <a:r>
              <a:rPr lang="hr-HR" sz="2000" dirty="0"/>
              <a:t> </a:t>
            </a:r>
            <a:r>
              <a:rPr lang="en-US" sz="2000" dirty="0" err="1"/>
              <a:t>oznaka</a:t>
            </a:r>
            <a:r>
              <a:rPr lang="en-US" sz="2000" dirty="0"/>
              <a:t> </a:t>
            </a:r>
            <a:r>
              <a:rPr lang="en-US" sz="2000" dirty="0" err="1"/>
              <a:t>demencije</a:t>
            </a:r>
            <a:endParaRPr lang="en-US" sz="2000" dirty="0"/>
          </a:p>
          <a:p>
            <a:r>
              <a:rPr lang="hr-HR" sz="2000" dirty="0"/>
              <a:t>Visit - redni broj skeniranja osobe</a:t>
            </a:r>
          </a:p>
          <a:p>
            <a:r>
              <a:rPr lang="hr-HR" sz="2000" dirty="0"/>
              <a:t>MR Delay - vremensko kašnjenje</a:t>
            </a:r>
            <a:r>
              <a:rPr lang="en-US" sz="2000" dirty="0"/>
              <a:t> </a:t>
            </a:r>
            <a:r>
              <a:rPr lang="hr-HR" sz="2000" dirty="0"/>
              <a:t>MR</a:t>
            </a:r>
          </a:p>
          <a:p>
            <a:r>
              <a:rPr lang="hr-HR" sz="2000" dirty="0"/>
              <a:t>M/F - spol</a:t>
            </a:r>
          </a:p>
          <a:p>
            <a:r>
              <a:rPr lang="hr-HR" sz="2000" dirty="0"/>
              <a:t>Hand - dominantna ruka </a:t>
            </a:r>
            <a:r>
              <a:rPr lang="en-US" sz="2000" dirty="0" err="1"/>
              <a:t>ispitanika</a:t>
            </a:r>
            <a:endParaRPr lang="hr-HR" sz="2000" dirty="0"/>
          </a:p>
          <a:p>
            <a:r>
              <a:rPr lang="hr-HR" sz="2000" dirty="0"/>
              <a:t>Age - dob</a:t>
            </a:r>
          </a:p>
          <a:p>
            <a:r>
              <a:rPr lang="hr-HR" sz="2000" dirty="0"/>
              <a:t>EDUC - broj godina obrazovanja</a:t>
            </a:r>
          </a:p>
          <a:p>
            <a:r>
              <a:rPr lang="hr-HR" sz="2000" dirty="0"/>
              <a:t>SES - socioekonomski status</a:t>
            </a:r>
            <a:endParaRPr lang="en-US" sz="2000" dirty="0"/>
          </a:p>
          <a:p>
            <a:r>
              <a:rPr lang="hr-HR" sz="2000" dirty="0"/>
              <a:t>MMSE - Mini mental state examination score - mjera kognitivnih sposobnosti subjekta</a:t>
            </a:r>
          </a:p>
          <a:p>
            <a:r>
              <a:rPr lang="hr-HR" sz="2000" dirty="0"/>
              <a:t>CDR - rang kliničke demencije</a:t>
            </a:r>
          </a:p>
          <a:p>
            <a:r>
              <a:rPr lang="hr-HR" sz="2000" dirty="0"/>
              <a:t>eTIV - procjena intrakranijalnog volumena</a:t>
            </a:r>
          </a:p>
          <a:p>
            <a:r>
              <a:rPr lang="hr-HR" sz="2000" dirty="0"/>
              <a:t>nWBV - normalizirani volumen mozga</a:t>
            </a:r>
          </a:p>
          <a:p>
            <a:r>
              <a:rPr lang="hr-HR" sz="2000" dirty="0"/>
              <a:t>ASF - Atlas Scale Volume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1FCAA-2172-FC5B-7AAB-B9D0EB9D94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494FFB1B-97BE-432E-8094-586A61CF5BB6}" type="datetime1">
              <a:rPr lang="hr-H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17.01.2024.</a:t>
            </a:fld>
            <a:endParaRPr lang="hr-H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92D6A-83BC-0043-4183-5B7C9E33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C207A8E-0E1E-427F-A315-CE1463C8C327}" type="slidenum">
              <a:rPr lang="hr-H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hr-H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E0EE7-03CC-27B7-EBF2-58696725E5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3" r="-1" b="45273"/>
          <a:stretch/>
        </p:blipFill>
        <p:spPr>
          <a:xfrm>
            <a:off x="9790545" y="-44214"/>
            <a:ext cx="2401455" cy="1226469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118D41E0-EBAF-E189-4CFD-589247A3F9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3716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99"/>
    </mc:Choice>
    <mc:Fallback xmlns="">
      <p:transition spd="slow" advTm="10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16E02-8B24-5574-19C2-6D0BBC150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Poboljšanja</a:t>
            </a:r>
            <a:endParaRPr lang="hr-HR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F0C8-EB06-2EF5-37A1-AC855B943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-462633"/>
            <a:ext cx="4661127" cy="5546047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Custom Group </a:t>
            </a:r>
            <a:r>
              <a:rPr lang="en-US" sz="2400" dirty="0" err="1"/>
              <a:t>značajka</a:t>
            </a:r>
            <a:endParaRPr lang="en-US" sz="2400" dirty="0"/>
          </a:p>
          <a:p>
            <a:r>
              <a:rPr lang="en-US" sz="2400" dirty="0" err="1"/>
              <a:t>korištenje</a:t>
            </a:r>
            <a:r>
              <a:rPr lang="en-US" sz="2400" dirty="0"/>
              <a:t> </a:t>
            </a:r>
            <a:r>
              <a:rPr lang="en-US" sz="2400" dirty="0" err="1"/>
              <a:t>svih</a:t>
            </a:r>
            <a:r>
              <a:rPr lang="en-US" sz="2400" dirty="0"/>
              <a:t> </a:t>
            </a:r>
            <a:r>
              <a:rPr lang="en-US" sz="2400" dirty="0" err="1"/>
              <a:t>snimki</a:t>
            </a:r>
            <a:endParaRPr lang="en-US" sz="2400" dirty="0"/>
          </a:p>
          <a:p>
            <a:r>
              <a:rPr lang="en-US" sz="2400" dirty="0" err="1"/>
              <a:t>ekstrakcija</a:t>
            </a:r>
            <a:r>
              <a:rPr lang="en-US" sz="2400" dirty="0"/>
              <a:t> </a:t>
            </a:r>
            <a:r>
              <a:rPr lang="en-US" sz="2400" dirty="0" err="1"/>
              <a:t>značajki</a:t>
            </a:r>
            <a:endParaRPr lang="en-US" sz="2400" dirty="0"/>
          </a:p>
          <a:p>
            <a:r>
              <a:rPr lang="en-US" sz="2400" dirty="0" err="1"/>
              <a:t>optimiranje</a:t>
            </a:r>
            <a:r>
              <a:rPr lang="en-US" sz="2400" dirty="0"/>
              <a:t> </a:t>
            </a:r>
            <a:r>
              <a:rPr lang="en-US" sz="2400" dirty="0" err="1"/>
              <a:t>hiperparametara</a:t>
            </a:r>
            <a:endParaRPr lang="en-US" sz="2400" dirty="0"/>
          </a:p>
          <a:p>
            <a:r>
              <a:rPr lang="en-US" sz="2400" dirty="0"/>
              <a:t>k-NN, </a:t>
            </a:r>
            <a:r>
              <a:rPr lang="en-US" sz="2400" dirty="0" err="1"/>
              <a:t>naivan</a:t>
            </a:r>
            <a:r>
              <a:rPr lang="en-US" sz="2400" dirty="0"/>
              <a:t> </a:t>
            </a:r>
            <a:r>
              <a:rPr lang="en-US" sz="2400" dirty="0" err="1"/>
              <a:t>Bayesov</a:t>
            </a:r>
            <a:r>
              <a:rPr lang="en-US" sz="2400" dirty="0"/>
              <a:t> </a:t>
            </a:r>
            <a:r>
              <a:rPr lang="en-US" sz="2400" dirty="0" err="1"/>
              <a:t>klasifikator</a:t>
            </a:r>
            <a:endParaRPr lang="hr-HR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1FCAA-2172-FC5B-7AAB-B9D0EB9D94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494FFB1B-97BE-432E-8094-586A61CF5BB6}" type="datetime1">
              <a:rPr lang="hr-H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17.01.2024.</a:t>
            </a:fld>
            <a:endParaRPr lang="hr-H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92D6A-83BC-0043-4183-5B7C9E33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C207A8E-0E1E-427F-A315-CE1463C8C327}" type="slidenum">
              <a:rPr lang="hr-H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hr-H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E0EE7-03CC-27B7-EBF2-58696725E5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3" r="-1" b="45273"/>
          <a:stretch/>
        </p:blipFill>
        <p:spPr>
          <a:xfrm>
            <a:off x="9790545" y="-44214"/>
            <a:ext cx="2401455" cy="1226469"/>
          </a:xfrm>
          <a:prstGeom prst="rect">
            <a:avLst/>
          </a:prstGeom>
        </p:spPr>
      </p:pic>
      <p:pic>
        <p:nvPicPr>
          <p:cNvPr id="9" name="Picture 8" descr="Scan of a human brain in a neurology clinic">
            <a:extLst>
              <a:ext uri="{FF2B5EF4-FFF2-40B4-BE49-F238E27FC236}">
                <a16:creationId xmlns:a16="http://schemas.microsoft.com/office/drawing/2014/main" id="{C54F5621-AA87-9451-D9CE-2F1DCAE446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002" y="3559910"/>
            <a:ext cx="3839999" cy="28800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351DC60-42E6-85E8-1E6A-012B983BAC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4337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85"/>
    </mc:Choice>
    <mc:Fallback xmlns="">
      <p:transition spd="slow" advTm="65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FE1EF-F9D5-CD45-A22B-2A227826D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Rezultati analize podataka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41CCA5-CA9A-C951-4D97-20BDDC5F2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690" y="1236565"/>
            <a:ext cx="3039945" cy="23407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13210E-2B80-B729-FC31-A3EFCA2B2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1902" y="3895848"/>
            <a:ext cx="3054733" cy="2245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553BFD-8043-1934-DE62-2479BEC99A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8768" y="3895848"/>
            <a:ext cx="3054730" cy="232923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DC0FA-7728-6115-96C8-0EA92EE727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F60D6A9-2991-491F-922D-32BA899A3A2E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1/17/2024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0AD3B-ACCC-D4FE-EF8E-EE0FC201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C207A8E-0E1E-427F-A315-CE1463C8C327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406BF-5652-4AEC-E9CB-A62D3D3D42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93" r="-1" b="45273"/>
          <a:stretch/>
        </p:blipFill>
        <p:spPr>
          <a:xfrm>
            <a:off x="9790545" y="-44214"/>
            <a:ext cx="2401455" cy="12264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A478BD-46FE-14FD-47DE-9DE7E7CDE7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8768" y="1240653"/>
            <a:ext cx="3044519" cy="2336668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8917CCC-85D7-F2F2-9D80-E307590BF6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6113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45"/>
    </mc:Choice>
    <mc:Fallback xmlns="">
      <p:transition spd="slow" advTm="12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33B39-9564-7425-BD6F-F9EE5212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Rezultati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analize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podataka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E86109B-16B9-60CE-CD45-FD4C1DCE38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3107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42499CF-3112-42AC-BA26-1B24B1AC72C2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1/17/2024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86447-2E33-6082-BD8D-7A9901E1E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31079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C207A8E-0E1E-427F-A315-CE1463C8C327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F54EF4-BD77-1966-B3BC-F884ED9591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3" r="-1" b="45273"/>
          <a:stretch/>
        </p:blipFill>
        <p:spPr>
          <a:xfrm>
            <a:off x="9790545" y="-44214"/>
            <a:ext cx="2401455" cy="1226469"/>
          </a:xfrm>
          <a:prstGeom prst="rect">
            <a:avLst/>
          </a:prstGeom>
        </p:spPr>
      </p:pic>
      <p:graphicFrame>
        <p:nvGraphicFramePr>
          <p:cNvPr id="18" name="Content Placeholder 6">
            <a:extLst>
              <a:ext uri="{FF2B5EF4-FFF2-40B4-BE49-F238E27FC236}">
                <a16:creationId xmlns:a16="http://schemas.microsoft.com/office/drawing/2014/main" id="{7717E6C7-A450-7FC1-06CF-B03F7737A4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1976633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20" name="Content Placeholder 6">
            <a:extLst>
              <a:ext uri="{FF2B5EF4-FFF2-40B4-BE49-F238E27FC236}">
                <a16:creationId xmlns:a16="http://schemas.microsoft.com/office/drawing/2014/main" id="{B36AF4D2-B500-0E61-5809-689B659C3E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8591022"/>
              </p:ext>
            </p:extLst>
          </p:nvPr>
        </p:nvGraphicFramePr>
        <p:xfrm>
          <a:off x="6490945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E12B484-0428-F99C-6212-68F484A1DC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3263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8"/>
    </mc:Choice>
    <mc:Fallback xmlns="">
      <p:transition spd="slow" advTm="10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33B39-9564-7425-BD6F-F9EE5212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Usporedba modela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D7D9FE-376E-FC41-232D-E97467F64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70" y="1674796"/>
            <a:ext cx="5236363" cy="4320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E86109B-16B9-60CE-CD45-FD4C1DCE38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3107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42499CF-3112-42AC-BA26-1B24B1AC72C2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1/17/2024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86447-2E33-6082-BD8D-7A9901E1E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31079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C207A8E-0E1E-427F-A315-CE1463C8C327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92C36-6913-18B5-8DA6-EF61DBE45F05}"/>
              </a:ext>
            </a:extLst>
          </p:cNvPr>
          <p:cNvSpPr txBox="1"/>
          <p:nvPr/>
        </p:nvSpPr>
        <p:spPr>
          <a:xfrm>
            <a:off x="2203842" y="6021278"/>
            <a:ext cx="1812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/>
              <a:t>Prvi</a:t>
            </a:r>
            <a:r>
              <a:rPr lang="en-US" sz="2400" b="1" i="1" dirty="0"/>
              <a:t> </a:t>
            </a:r>
            <a:r>
              <a:rPr lang="en-US" sz="2400" b="1" i="1" dirty="0" err="1"/>
              <a:t>skenovi</a:t>
            </a:r>
            <a:endParaRPr lang="hr-HR" sz="24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04B458-CE43-F8F5-1BD8-973C11C1096E}"/>
              </a:ext>
            </a:extLst>
          </p:cNvPr>
          <p:cNvSpPr txBox="1"/>
          <p:nvPr/>
        </p:nvSpPr>
        <p:spPr>
          <a:xfrm>
            <a:off x="8414702" y="5994796"/>
            <a:ext cx="15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Svi </a:t>
            </a:r>
            <a:r>
              <a:rPr lang="en-US" sz="2400" b="1" i="1" dirty="0" err="1"/>
              <a:t>skenovi</a:t>
            </a:r>
            <a:endParaRPr lang="hr-HR" sz="2400" b="1" i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950DE5-1574-D860-2340-1F5A03A9ECED}"/>
              </a:ext>
            </a:extLst>
          </p:cNvPr>
          <p:cNvCxnSpPr>
            <a:cxnSpLocks/>
          </p:cNvCxnSpPr>
          <p:nvPr/>
        </p:nvCxnSpPr>
        <p:spPr>
          <a:xfrm flipH="1">
            <a:off x="6220328" y="1576447"/>
            <a:ext cx="3491" cy="5264816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D53D040-7677-71B1-F9F6-E4FF822E4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5114" y="1688236"/>
            <a:ext cx="5383177" cy="43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F54EF4-BD77-1966-B3BC-F884ED9591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" r="-1" b="45273"/>
          <a:stretch/>
        </p:blipFill>
        <p:spPr>
          <a:xfrm>
            <a:off x="9790545" y="-44214"/>
            <a:ext cx="2401455" cy="1226469"/>
          </a:xfrm>
          <a:prstGeom prst="rect">
            <a:avLst/>
          </a:prstGeom>
        </p:spPr>
      </p:pic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E1F6FFFE-1E47-30FA-165D-10AB18C903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3214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24"/>
    </mc:Choice>
    <mc:Fallback xmlns="">
      <p:transition spd="slow" advTm="36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7AC6E-02E2-5DD3-C4EC-AF3A5BF40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Zaključak</a:t>
            </a:r>
            <a:endParaRPr lang="hr-HR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370B0-271D-1D8F-C977-E3C1B7A53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-462635"/>
            <a:ext cx="7404327" cy="5546047"/>
          </a:xfrm>
        </p:spPr>
        <p:txBody>
          <a:bodyPr anchor="ctr">
            <a:normAutofit/>
          </a:bodyPr>
          <a:lstStyle/>
          <a:p>
            <a:r>
              <a:rPr lang="en-US" sz="2400" dirty="0" err="1"/>
              <a:t>poboljšanje</a:t>
            </a:r>
            <a:r>
              <a:rPr lang="en-US" sz="2400" dirty="0"/>
              <a:t> </a:t>
            </a:r>
            <a:r>
              <a:rPr lang="en-US" sz="2400" dirty="0" err="1"/>
              <a:t>korištenjem</a:t>
            </a:r>
            <a:r>
              <a:rPr lang="en-US" sz="2400" dirty="0"/>
              <a:t> </a:t>
            </a:r>
            <a:r>
              <a:rPr lang="en-US" sz="2400" dirty="0" err="1"/>
              <a:t>svih</a:t>
            </a:r>
            <a:r>
              <a:rPr lang="en-US" sz="2400" dirty="0"/>
              <a:t> </a:t>
            </a:r>
            <a:r>
              <a:rPr lang="en-US" sz="2400" dirty="0" err="1"/>
              <a:t>skenova</a:t>
            </a:r>
            <a:endParaRPr lang="en-US" sz="2400" dirty="0"/>
          </a:p>
          <a:p>
            <a:r>
              <a:rPr lang="en-US" sz="2400" dirty="0" err="1"/>
              <a:t>budući</a:t>
            </a:r>
            <a:r>
              <a:rPr lang="en-US" sz="2400" dirty="0"/>
              <a:t> rad</a:t>
            </a:r>
          </a:p>
          <a:p>
            <a:r>
              <a:rPr lang="en-US" sz="2400" dirty="0"/>
              <a:t>v</a:t>
            </a:r>
            <a:r>
              <a:rPr lang="hr-HR" sz="2400" dirty="0"/>
              <a:t>ažnost rane dijagnoze Alzheimerove bolesti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4ADE9-BE2E-EE56-23F0-6E67CFBC1E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532746F1-7875-45EF-B152-4FBC405846E5}" type="datetime1">
              <a:rPr lang="hr-H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17.01.2024.</a:t>
            </a:fld>
            <a:endParaRPr lang="hr-H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32176-9191-20A1-63A5-959AF614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C207A8E-0E1E-427F-A315-CE1463C8C327}" type="slidenum">
              <a:rPr lang="hr-H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hr-H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65C4E2-0B1D-6089-33FF-60DFBB6085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3" r="-1" b="45273"/>
          <a:stretch/>
        </p:blipFill>
        <p:spPr>
          <a:xfrm>
            <a:off x="9790545" y="-44214"/>
            <a:ext cx="2401455" cy="1226469"/>
          </a:xfrm>
          <a:prstGeom prst="rect">
            <a:avLst/>
          </a:prstGeom>
        </p:spPr>
      </p:pic>
      <p:pic>
        <p:nvPicPr>
          <p:cNvPr id="16" name="Picture 15" descr="Digital art of brain">
            <a:extLst>
              <a:ext uri="{FF2B5EF4-FFF2-40B4-BE49-F238E27FC236}">
                <a16:creationId xmlns:a16="http://schemas.microsoft.com/office/drawing/2014/main" id="{4102D347-6F3B-F2B3-30FD-C84EA37838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04" y="3467089"/>
            <a:ext cx="5119811" cy="2880000"/>
          </a:xfrm>
          <a:prstGeom prst="rect">
            <a:avLst/>
          </a:prstGeom>
        </p:spPr>
      </p:pic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7013D16D-D0B6-8216-E1B7-557FE378C9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0477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68"/>
    </mc:Choice>
    <mc:Fallback xmlns="">
      <p:transition spd="slow" advTm="36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797</Words>
  <Application>Microsoft Office PowerPoint</Application>
  <PresentationFormat>Widescreen</PresentationFormat>
  <Paragraphs>109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Calibri</vt:lpstr>
      <vt:lpstr>Calibri Light</vt:lpstr>
      <vt:lpstr>Söhne</vt:lpstr>
      <vt:lpstr>Office Theme</vt:lpstr>
      <vt:lpstr>Primjena strojnog učenja u ranoj dijagnostici Alzheimerove bolesti</vt:lpstr>
      <vt:lpstr>Motivacija</vt:lpstr>
      <vt:lpstr>Doprinos članka</vt:lpstr>
      <vt:lpstr>Pregled značajki</vt:lpstr>
      <vt:lpstr>Poboljšanja</vt:lpstr>
      <vt:lpstr>Rezultati analize podataka</vt:lpstr>
      <vt:lpstr>Rezultati analize podataka</vt:lpstr>
      <vt:lpstr>Usporedba modela</vt:lpstr>
      <vt:lpstr>Zaključak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Primjena strojnog učenja u ranoj dijagnostici Alzheimerove bolesti</dc:title>
  <dc:creator>Leonarda Stanarević</dc:creator>
  <cp:lastModifiedBy>Leonarda Stanarević</cp:lastModifiedBy>
  <cp:revision>1</cp:revision>
  <dcterms:created xsi:type="dcterms:W3CDTF">2024-01-15T14:21:04Z</dcterms:created>
  <dcterms:modified xsi:type="dcterms:W3CDTF">2024-01-17T09:54:56Z</dcterms:modified>
</cp:coreProperties>
</file>